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2A881-61C3-4F30-ADA6-2CB551B5300B}" v="4" dt="2024-10-26T11:39:36.715"/>
    <p1510:client id="{328A4869-D9DD-4DBC-97E5-9226A22E2C9F}" v="4" dt="2024-10-26T00:36:18.882"/>
    <p1510:client id="{4E824939-E6E7-4B9C-9B24-8AEED0D213D6}" v="2" dt="2024-10-26T00:22:59.155"/>
    <p1510:client id="{879C442D-FED9-4E3C-94BB-5A751457B260}" v="2" dt="2024-10-26T00:33:04.264"/>
    <p1510:client id="{98475674-A231-4571-A1F4-9EE56EF152C8}" v="3" dt="2024-10-26T03:24:00.8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o invitado" providerId="Windows Live" clId="Web-{98475674-A231-4571-A1F4-9EE56EF152C8}"/>
    <pc:docChg chg="modSld">
      <pc:chgData name="Usuario invitado" userId="" providerId="Windows Live" clId="Web-{98475674-A231-4571-A1F4-9EE56EF152C8}" dt="2024-10-26T03:24:00.824" v="2" actId="1076"/>
      <pc:docMkLst>
        <pc:docMk/>
      </pc:docMkLst>
      <pc:sldChg chg="addSp delSp modSp">
        <pc:chgData name="Usuario invitado" userId="" providerId="Windows Live" clId="Web-{98475674-A231-4571-A1F4-9EE56EF152C8}" dt="2024-10-26T03:24:00.824" v="2" actId="1076"/>
        <pc:sldMkLst>
          <pc:docMk/>
          <pc:sldMk cId="4266501780" sldId="266"/>
        </pc:sldMkLst>
        <pc:spChg chg="add del mod">
          <ac:chgData name="Usuario invitado" userId="" providerId="Windows Live" clId="Web-{98475674-A231-4571-A1F4-9EE56EF152C8}" dt="2024-10-26T03:23:55.340" v="1"/>
          <ac:spMkLst>
            <pc:docMk/>
            <pc:sldMk cId="4266501780" sldId="266"/>
            <ac:spMk id="4" creationId="{46028A03-AAEE-9CFC-22BA-659013470D03}"/>
          </ac:spMkLst>
        </pc:spChg>
        <pc:picChg chg="add mod ord">
          <ac:chgData name="Usuario invitado" userId="" providerId="Windows Live" clId="Web-{98475674-A231-4571-A1F4-9EE56EF152C8}" dt="2024-10-26T03:24:00.824" v="2" actId="1076"/>
          <ac:picMkLst>
            <pc:docMk/>
            <pc:sldMk cId="4266501780" sldId="266"/>
            <ac:picMk id="5" creationId="{1E828A7B-7937-43ED-6A82-E4D70D6447C5}"/>
          </ac:picMkLst>
        </pc:picChg>
        <pc:picChg chg="del">
          <ac:chgData name="Usuario invitado" userId="" providerId="Windows Live" clId="Web-{98475674-A231-4571-A1F4-9EE56EF152C8}" dt="2024-10-26T03:23:29.916" v="0"/>
          <ac:picMkLst>
            <pc:docMk/>
            <pc:sldMk cId="4266501780" sldId="266"/>
            <ac:picMk id="6" creationId="{12EE2B1D-C129-8ED2-30D9-41CBD84F8E17}"/>
          </ac:picMkLst>
        </pc:picChg>
      </pc:sldChg>
    </pc:docChg>
  </pc:docChgLst>
  <pc:docChgLst>
    <pc:chgData name="Usuario invitado" providerId="Windows Live" clId="Web-{328A4869-D9DD-4DBC-97E5-9226A22E2C9F}"/>
    <pc:docChg chg="modSld">
      <pc:chgData name="Usuario invitado" userId="" providerId="Windows Live" clId="Web-{328A4869-D9DD-4DBC-97E5-9226A22E2C9F}" dt="2024-10-26T00:36:22.304" v="4"/>
      <pc:docMkLst>
        <pc:docMk/>
      </pc:docMkLst>
      <pc:sldChg chg="addSp delSp modSp">
        <pc:chgData name="Usuario invitado" userId="" providerId="Windows Live" clId="Web-{328A4869-D9DD-4DBC-97E5-9226A22E2C9F}" dt="2024-10-26T00:36:22.304" v="4"/>
        <pc:sldMkLst>
          <pc:docMk/>
          <pc:sldMk cId="996981598" sldId="264"/>
        </pc:sldMkLst>
        <pc:spChg chg="del">
          <ac:chgData name="Usuario invitado" userId="" providerId="Windows Live" clId="Web-{328A4869-D9DD-4DBC-97E5-9226A22E2C9F}" dt="2024-10-26T00:36:22.304" v="4"/>
          <ac:spMkLst>
            <pc:docMk/>
            <pc:sldMk cId="996981598" sldId="264"/>
            <ac:spMk id="30" creationId="{33E93247-6229-44AB-A550-739E971E690B}"/>
          </ac:spMkLst>
        </pc:spChg>
        <pc:spChg chg="add">
          <ac:chgData name="Usuario invitado" userId="" providerId="Windows Live" clId="Web-{328A4869-D9DD-4DBC-97E5-9226A22E2C9F}" dt="2024-10-26T00:36:22.304" v="4"/>
          <ac:spMkLst>
            <pc:docMk/>
            <pc:sldMk cId="996981598" sldId="264"/>
            <ac:spMk id="41" creationId="{33E93247-6229-44AB-A550-739E971E690B}"/>
          </ac:spMkLst>
        </pc:spChg>
        <pc:picChg chg="add mod">
          <ac:chgData name="Usuario invitado" userId="" providerId="Windows Live" clId="Web-{328A4869-D9DD-4DBC-97E5-9226A22E2C9F}" dt="2024-10-26T00:36:22.304" v="4"/>
          <ac:picMkLst>
            <pc:docMk/>
            <pc:sldMk cId="996981598" sldId="264"/>
            <ac:picMk id="3" creationId="{487D3586-6B2C-B7AC-97B1-5C29AD483E51}"/>
          </ac:picMkLst>
        </pc:picChg>
        <pc:picChg chg="del">
          <ac:chgData name="Usuario invitado" userId="" providerId="Windows Live" clId="Web-{328A4869-D9DD-4DBC-97E5-9226A22E2C9F}" dt="2024-10-26T00:34:17.894" v="1"/>
          <ac:picMkLst>
            <pc:docMk/>
            <pc:sldMk cId="996981598" sldId="264"/>
            <ac:picMk id="4" creationId="{067390D9-C00F-C929-CEFA-A1BF58E761BF}"/>
          </ac:picMkLst>
        </pc:picChg>
        <pc:cxnChg chg="del">
          <ac:chgData name="Usuario invitado" userId="" providerId="Windows Live" clId="Web-{328A4869-D9DD-4DBC-97E5-9226A22E2C9F}" dt="2024-10-26T00:36:22.304" v="4"/>
          <ac:cxnSpMkLst>
            <pc:docMk/>
            <pc:sldMk cId="996981598" sldId="264"/>
            <ac:cxnSpMk id="26" creationId="{F64F9B95-9045-48D2-B9F3-2927E98F54AA}"/>
          </ac:cxnSpMkLst>
        </pc:cxnChg>
        <pc:cxnChg chg="del">
          <ac:chgData name="Usuario invitado" userId="" providerId="Windows Live" clId="Web-{328A4869-D9DD-4DBC-97E5-9226A22E2C9F}" dt="2024-10-26T00:36:22.304" v="4"/>
          <ac:cxnSpMkLst>
            <pc:docMk/>
            <pc:sldMk cId="996981598" sldId="264"/>
            <ac:cxnSpMk id="28" creationId="{085AA86F-6A4D-4BCB-A045-D992CDC2959B}"/>
          </ac:cxnSpMkLst>
        </pc:cxnChg>
        <pc:cxnChg chg="del">
          <ac:chgData name="Usuario invitado" userId="" providerId="Windows Live" clId="Web-{328A4869-D9DD-4DBC-97E5-9226A22E2C9F}" dt="2024-10-26T00:36:22.304" v="4"/>
          <ac:cxnSpMkLst>
            <pc:docMk/>
            <pc:sldMk cId="996981598" sldId="264"/>
            <ac:cxnSpMk id="32" creationId="{F7491F31-6557-2984-60B7-24907747D89D}"/>
          </ac:cxnSpMkLst>
        </pc:cxnChg>
        <pc:cxnChg chg="add">
          <ac:chgData name="Usuario invitado" userId="" providerId="Windows Live" clId="Web-{328A4869-D9DD-4DBC-97E5-9226A22E2C9F}" dt="2024-10-26T00:36:22.304" v="4"/>
          <ac:cxnSpMkLst>
            <pc:docMk/>
            <pc:sldMk cId="996981598" sldId="264"/>
            <ac:cxnSpMk id="37" creationId="{F64F9B95-9045-48D2-B9F3-2927E98F54AA}"/>
          </ac:cxnSpMkLst>
        </pc:cxnChg>
        <pc:cxnChg chg="add">
          <ac:chgData name="Usuario invitado" userId="" providerId="Windows Live" clId="Web-{328A4869-D9DD-4DBC-97E5-9226A22E2C9F}" dt="2024-10-26T00:36:22.304" v="4"/>
          <ac:cxnSpMkLst>
            <pc:docMk/>
            <pc:sldMk cId="996981598" sldId="264"/>
            <ac:cxnSpMk id="39" creationId="{085AA86F-6A4D-4BCB-A045-D992CDC2959B}"/>
          </ac:cxnSpMkLst>
        </pc:cxnChg>
        <pc:cxnChg chg="add">
          <ac:chgData name="Usuario invitado" userId="" providerId="Windows Live" clId="Web-{328A4869-D9DD-4DBC-97E5-9226A22E2C9F}" dt="2024-10-26T00:36:22.304" v="4"/>
          <ac:cxnSpMkLst>
            <pc:docMk/>
            <pc:sldMk cId="996981598" sldId="264"/>
            <ac:cxnSpMk id="43" creationId="{F7491F31-6557-2984-60B7-24907747D89D}"/>
          </ac:cxnSpMkLst>
        </pc:cxnChg>
      </pc:sldChg>
      <pc:sldChg chg="modSp">
        <pc:chgData name="Usuario invitado" userId="" providerId="Windows Live" clId="Web-{328A4869-D9DD-4DBC-97E5-9226A22E2C9F}" dt="2024-10-26T00:34:02.721" v="0" actId="1076"/>
        <pc:sldMkLst>
          <pc:docMk/>
          <pc:sldMk cId="4266501780" sldId="266"/>
        </pc:sldMkLst>
        <pc:picChg chg="mod">
          <ac:chgData name="Usuario invitado" userId="" providerId="Windows Live" clId="Web-{328A4869-D9DD-4DBC-97E5-9226A22E2C9F}" dt="2024-10-26T00:34:02.721" v="0" actId="1076"/>
          <ac:picMkLst>
            <pc:docMk/>
            <pc:sldMk cId="4266501780" sldId="266"/>
            <ac:picMk id="6" creationId="{12EE2B1D-C129-8ED2-30D9-41CBD84F8E17}"/>
          </ac:picMkLst>
        </pc:picChg>
      </pc:sldChg>
    </pc:docChg>
  </pc:docChgLst>
  <pc:docChgLst>
    <pc:chgData name="Benjamin Guerra" userId="e7dae9f1a45749ed" providerId="LiveId" clId="{4E824939-E6E7-4B9C-9B24-8AEED0D213D6}"/>
    <pc:docChg chg="undo custSel addSld modSld sldOrd">
      <pc:chgData name="Benjamin Guerra" userId="e7dae9f1a45749ed" providerId="LiveId" clId="{4E824939-E6E7-4B9C-9B24-8AEED0D213D6}" dt="2024-10-26T00:31:21.208" v="77" actId="26606"/>
      <pc:docMkLst>
        <pc:docMk/>
      </pc:docMkLst>
      <pc:sldChg chg="modSp mod">
        <pc:chgData name="Benjamin Guerra" userId="e7dae9f1a45749ed" providerId="LiveId" clId="{4E824939-E6E7-4B9C-9B24-8AEED0D213D6}" dt="2024-10-26T00:20:40.015" v="0" actId="1076"/>
        <pc:sldMkLst>
          <pc:docMk/>
          <pc:sldMk cId="2853205994" sldId="256"/>
        </pc:sldMkLst>
        <pc:picChg chg="mod">
          <ac:chgData name="Benjamin Guerra" userId="e7dae9f1a45749ed" providerId="LiveId" clId="{4E824939-E6E7-4B9C-9B24-8AEED0D213D6}" dt="2024-10-26T00:20:40.015" v="0" actId="1076"/>
          <ac:picMkLst>
            <pc:docMk/>
            <pc:sldMk cId="2853205994" sldId="256"/>
            <ac:picMk id="4" creationId="{FC0287F8-CA8C-9242-25D0-F63862C7AC14}"/>
          </ac:picMkLst>
        </pc:picChg>
      </pc:sldChg>
      <pc:sldChg chg="modSp mod">
        <pc:chgData name="Benjamin Guerra" userId="e7dae9f1a45749ed" providerId="LiveId" clId="{4E824939-E6E7-4B9C-9B24-8AEED0D213D6}" dt="2024-10-26T00:28:59.641" v="51" actId="20577"/>
        <pc:sldMkLst>
          <pc:docMk/>
          <pc:sldMk cId="67999610" sldId="259"/>
        </pc:sldMkLst>
        <pc:spChg chg="mod">
          <ac:chgData name="Benjamin Guerra" userId="e7dae9f1a45749ed" providerId="LiveId" clId="{4E824939-E6E7-4B9C-9B24-8AEED0D213D6}" dt="2024-10-26T00:28:59.641" v="51" actId="20577"/>
          <ac:spMkLst>
            <pc:docMk/>
            <pc:sldMk cId="67999610" sldId="259"/>
            <ac:spMk id="2" creationId="{20F1CCF7-F527-0291-72D8-DEFFAA71578C}"/>
          </ac:spMkLst>
        </pc:spChg>
      </pc:sldChg>
      <pc:sldChg chg="modSp mod">
        <pc:chgData name="Benjamin Guerra" userId="e7dae9f1a45749ed" providerId="LiveId" clId="{4E824939-E6E7-4B9C-9B24-8AEED0D213D6}" dt="2024-10-26T00:24:26.684" v="50" actId="20577"/>
        <pc:sldMkLst>
          <pc:docMk/>
          <pc:sldMk cId="1416916576" sldId="260"/>
        </pc:sldMkLst>
        <pc:spChg chg="mod">
          <ac:chgData name="Benjamin Guerra" userId="e7dae9f1a45749ed" providerId="LiveId" clId="{4E824939-E6E7-4B9C-9B24-8AEED0D213D6}" dt="2024-10-26T00:24:26.684" v="50" actId="20577"/>
          <ac:spMkLst>
            <pc:docMk/>
            <pc:sldMk cId="1416916576" sldId="260"/>
            <ac:spMk id="4" creationId="{C5AD15A6-6746-D6F0-8C73-446DD2E2F846}"/>
          </ac:spMkLst>
        </pc:spChg>
      </pc:sldChg>
      <pc:sldChg chg="addSp delSp modSp mod setClrOvrMap">
        <pc:chgData name="Benjamin Guerra" userId="e7dae9f1a45749ed" providerId="LiveId" clId="{4E824939-E6E7-4B9C-9B24-8AEED0D213D6}" dt="2024-10-26T00:21:09.594" v="7" actId="14100"/>
        <pc:sldMkLst>
          <pc:docMk/>
          <pc:sldMk cId="996981598" sldId="264"/>
        </pc:sldMkLst>
        <pc:spChg chg="mod">
          <ac:chgData name="Benjamin Guerra" userId="e7dae9f1a45749ed" providerId="LiveId" clId="{4E824939-E6E7-4B9C-9B24-8AEED0D213D6}" dt="2024-10-26T00:21:02.092" v="4" actId="26606"/>
          <ac:spMkLst>
            <pc:docMk/>
            <pc:sldMk cId="996981598" sldId="264"/>
            <ac:spMk id="2" creationId="{6F86E594-D156-60F5-B0A9-ADE0E41FBF47}"/>
          </ac:spMkLst>
        </pc:spChg>
        <pc:spChg chg="del">
          <ac:chgData name="Benjamin Guerra" userId="e7dae9f1a45749ed" providerId="LiveId" clId="{4E824939-E6E7-4B9C-9B24-8AEED0D213D6}" dt="2024-10-26T00:21:02.092" v="4" actId="26606"/>
          <ac:spMkLst>
            <pc:docMk/>
            <pc:sldMk cId="996981598" sldId="264"/>
            <ac:spMk id="17" creationId="{DEF92653-5D6D-47E6-8744-0DAF76E049C4}"/>
          </ac:spMkLst>
        </pc:spChg>
        <pc:spChg chg="add">
          <ac:chgData name="Benjamin Guerra" userId="e7dae9f1a45749ed" providerId="LiveId" clId="{4E824939-E6E7-4B9C-9B24-8AEED0D213D6}" dt="2024-10-26T00:21:02.092" v="4" actId="26606"/>
          <ac:spMkLst>
            <pc:docMk/>
            <pc:sldMk cId="996981598" sldId="264"/>
            <ac:spMk id="30" creationId="{33E93247-6229-44AB-A550-739E971E690B}"/>
          </ac:spMkLst>
        </pc:spChg>
        <pc:picChg chg="add mod">
          <ac:chgData name="Benjamin Guerra" userId="e7dae9f1a45749ed" providerId="LiveId" clId="{4E824939-E6E7-4B9C-9B24-8AEED0D213D6}" dt="2024-10-26T00:21:09.594" v="7" actId="14100"/>
          <ac:picMkLst>
            <pc:docMk/>
            <pc:sldMk cId="996981598" sldId="264"/>
            <ac:picMk id="4" creationId="{067390D9-C00F-C929-CEFA-A1BF58E761BF}"/>
          </ac:picMkLst>
        </pc:picChg>
        <pc:cxnChg chg="del">
          <ac:chgData name="Benjamin Guerra" userId="e7dae9f1a45749ed" providerId="LiveId" clId="{4E824939-E6E7-4B9C-9B24-8AEED0D213D6}" dt="2024-10-26T00:21:02.092" v="4" actId="26606"/>
          <ac:cxnSpMkLst>
            <pc:docMk/>
            <pc:sldMk cId="996981598" sldId="264"/>
            <ac:cxnSpMk id="13" creationId="{F64F9B95-9045-48D2-B9F3-2927E98F54AA}"/>
          </ac:cxnSpMkLst>
        </pc:cxnChg>
        <pc:cxnChg chg="del">
          <ac:chgData name="Benjamin Guerra" userId="e7dae9f1a45749ed" providerId="LiveId" clId="{4E824939-E6E7-4B9C-9B24-8AEED0D213D6}" dt="2024-10-26T00:21:02.092" v="4" actId="26606"/>
          <ac:cxnSpMkLst>
            <pc:docMk/>
            <pc:sldMk cId="996981598" sldId="264"/>
            <ac:cxnSpMk id="15" creationId="{085AA86F-6A4D-4BCB-A045-D992CDC2959B}"/>
          </ac:cxnSpMkLst>
        </pc:cxnChg>
        <pc:cxnChg chg="del">
          <ac:chgData name="Benjamin Guerra" userId="e7dae9f1a45749ed" providerId="LiveId" clId="{4E824939-E6E7-4B9C-9B24-8AEED0D213D6}" dt="2024-10-26T00:21:02.092" v="4" actId="26606"/>
          <ac:cxnSpMkLst>
            <pc:docMk/>
            <pc:sldMk cId="996981598" sldId="264"/>
            <ac:cxnSpMk id="19" creationId="{9CA98CE3-81A7-4FFE-A047-9AA65998D877}"/>
          </ac:cxnSpMkLst>
        </pc:cxnChg>
        <pc:cxnChg chg="del">
          <ac:chgData name="Benjamin Guerra" userId="e7dae9f1a45749ed" providerId="LiveId" clId="{4E824939-E6E7-4B9C-9B24-8AEED0D213D6}" dt="2024-10-26T00:21:02.092" v="4" actId="26606"/>
          <ac:cxnSpMkLst>
            <pc:docMk/>
            <pc:sldMk cId="996981598" sldId="264"/>
            <ac:cxnSpMk id="21" creationId="{18D91C2B-BDB9-49BE-9C44-E0CFE597ABFE}"/>
          </ac:cxnSpMkLst>
        </pc:cxnChg>
        <pc:cxnChg chg="add">
          <ac:chgData name="Benjamin Guerra" userId="e7dae9f1a45749ed" providerId="LiveId" clId="{4E824939-E6E7-4B9C-9B24-8AEED0D213D6}" dt="2024-10-26T00:21:02.092" v="4" actId="26606"/>
          <ac:cxnSpMkLst>
            <pc:docMk/>
            <pc:sldMk cId="996981598" sldId="264"/>
            <ac:cxnSpMk id="26" creationId="{F64F9B95-9045-48D2-B9F3-2927E98F54AA}"/>
          </ac:cxnSpMkLst>
        </pc:cxnChg>
        <pc:cxnChg chg="add">
          <ac:chgData name="Benjamin Guerra" userId="e7dae9f1a45749ed" providerId="LiveId" clId="{4E824939-E6E7-4B9C-9B24-8AEED0D213D6}" dt="2024-10-26T00:21:02.092" v="4" actId="26606"/>
          <ac:cxnSpMkLst>
            <pc:docMk/>
            <pc:sldMk cId="996981598" sldId="264"/>
            <ac:cxnSpMk id="28" creationId="{085AA86F-6A4D-4BCB-A045-D992CDC2959B}"/>
          </ac:cxnSpMkLst>
        </pc:cxnChg>
        <pc:cxnChg chg="add">
          <ac:chgData name="Benjamin Guerra" userId="e7dae9f1a45749ed" providerId="LiveId" clId="{4E824939-E6E7-4B9C-9B24-8AEED0D213D6}" dt="2024-10-26T00:21:02.092" v="4" actId="26606"/>
          <ac:cxnSpMkLst>
            <pc:docMk/>
            <pc:sldMk cId="996981598" sldId="264"/>
            <ac:cxnSpMk id="32" creationId="{F7491F31-6557-2984-60B7-24907747D89D}"/>
          </ac:cxnSpMkLst>
        </pc:cxnChg>
      </pc:sldChg>
      <pc:sldChg chg="addSp delSp modSp new mod">
        <pc:chgData name="Benjamin Guerra" userId="e7dae9f1a45749ed" providerId="LiveId" clId="{4E824939-E6E7-4B9C-9B24-8AEED0D213D6}" dt="2024-10-26T00:23:52.691" v="48" actId="20577"/>
        <pc:sldMkLst>
          <pc:docMk/>
          <pc:sldMk cId="4266501780" sldId="266"/>
        </pc:sldMkLst>
        <pc:spChg chg="mod">
          <ac:chgData name="Benjamin Guerra" userId="e7dae9f1a45749ed" providerId="LiveId" clId="{4E824939-E6E7-4B9C-9B24-8AEED0D213D6}" dt="2024-10-26T00:23:52.691" v="48" actId="20577"/>
          <ac:spMkLst>
            <pc:docMk/>
            <pc:sldMk cId="4266501780" sldId="266"/>
            <ac:spMk id="2" creationId="{8DC9D351-7A3C-3371-418C-E56ED74A0938}"/>
          </ac:spMkLst>
        </pc:spChg>
        <pc:spChg chg="del">
          <ac:chgData name="Benjamin Guerra" userId="e7dae9f1a45749ed" providerId="LiveId" clId="{4E824939-E6E7-4B9C-9B24-8AEED0D213D6}" dt="2024-10-26T00:22:59.155" v="9"/>
          <ac:spMkLst>
            <pc:docMk/>
            <pc:sldMk cId="4266501780" sldId="266"/>
            <ac:spMk id="3" creationId="{DAD83B93-EEE5-54AA-C3DC-A022BC1BBDA4}"/>
          </ac:spMkLst>
        </pc:spChg>
        <pc:picChg chg="add mod">
          <ac:chgData name="Benjamin Guerra" userId="e7dae9f1a45749ed" providerId="LiveId" clId="{4E824939-E6E7-4B9C-9B24-8AEED0D213D6}" dt="2024-10-26T00:22:59.155" v="9"/>
          <ac:picMkLst>
            <pc:docMk/>
            <pc:sldMk cId="4266501780" sldId="266"/>
            <ac:picMk id="5" creationId="{8D7F9B40-35C6-D110-82E5-8D15E8DFDACC}"/>
          </ac:picMkLst>
        </pc:picChg>
      </pc:sldChg>
      <pc:sldChg chg="addSp delSp modSp new mod ord setBg">
        <pc:chgData name="Benjamin Guerra" userId="e7dae9f1a45749ed" providerId="LiveId" clId="{4E824939-E6E7-4B9C-9B24-8AEED0D213D6}" dt="2024-10-26T00:31:21.208" v="77" actId="26606"/>
        <pc:sldMkLst>
          <pc:docMk/>
          <pc:sldMk cId="1711239228" sldId="267"/>
        </pc:sldMkLst>
        <pc:spChg chg="mod">
          <ac:chgData name="Benjamin Guerra" userId="e7dae9f1a45749ed" providerId="LiveId" clId="{4E824939-E6E7-4B9C-9B24-8AEED0D213D6}" dt="2024-10-26T00:31:21.208" v="77" actId="26606"/>
          <ac:spMkLst>
            <pc:docMk/>
            <pc:sldMk cId="1711239228" sldId="267"/>
            <ac:spMk id="2" creationId="{0CD04B09-6988-BD96-7EC3-258CAA553929}"/>
          </ac:spMkLst>
        </pc:spChg>
        <pc:spChg chg="mod">
          <ac:chgData name="Benjamin Guerra" userId="e7dae9f1a45749ed" providerId="LiveId" clId="{4E824939-E6E7-4B9C-9B24-8AEED0D213D6}" dt="2024-10-26T00:31:21.208" v="77" actId="26606"/>
          <ac:spMkLst>
            <pc:docMk/>
            <pc:sldMk cId="1711239228" sldId="267"/>
            <ac:spMk id="3" creationId="{FBDAC399-7D76-8996-552D-AF711C30B599}"/>
          </ac:spMkLst>
        </pc:spChg>
        <pc:spChg chg="add del">
          <ac:chgData name="Benjamin Guerra" userId="e7dae9f1a45749ed" providerId="LiveId" clId="{4E824939-E6E7-4B9C-9B24-8AEED0D213D6}" dt="2024-10-26T00:31:18.674" v="74" actId="26606"/>
          <ac:spMkLst>
            <pc:docMk/>
            <pc:sldMk cId="1711239228" sldId="267"/>
            <ac:spMk id="9" creationId="{E49D7415-2F11-44C2-B6AA-13A25B6814B9}"/>
          </ac:spMkLst>
        </pc:spChg>
        <pc:spChg chg="add del">
          <ac:chgData name="Benjamin Guerra" userId="e7dae9f1a45749ed" providerId="LiveId" clId="{4E824939-E6E7-4B9C-9B24-8AEED0D213D6}" dt="2024-10-26T00:31:21.145" v="76" actId="26606"/>
          <ac:spMkLst>
            <pc:docMk/>
            <pc:sldMk cId="1711239228" sldId="267"/>
            <ac:spMk id="10" creationId="{E49D7415-2F11-44C2-B6AA-13A25B6814B9}"/>
          </ac:spMkLst>
        </pc:spChg>
        <pc:spChg chg="add">
          <ac:chgData name="Benjamin Guerra" userId="e7dae9f1a45749ed" providerId="LiveId" clId="{4E824939-E6E7-4B9C-9B24-8AEED0D213D6}" dt="2024-10-26T00:31:21.208" v="77" actId="26606"/>
          <ac:spMkLst>
            <pc:docMk/>
            <pc:sldMk cId="1711239228" sldId="267"/>
            <ac:spMk id="14" creationId="{E49D7415-2F11-44C2-B6AA-13A25B6814B9}"/>
          </ac:spMkLst>
        </pc:spChg>
        <pc:picChg chg="add del">
          <ac:chgData name="Benjamin Guerra" userId="e7dae9f1a45749ed" providerId="LiveId" clId="{4E824939-E6E7-4B9C-9B24-8AEED0D213D6}" dt="2024-10-26T00:31:18.674" v="74" actId="26606"/>
          <ac:picMkLst>
            <pc:docMk/>
            <pc:sldMk cId="1711239228" sldId="267"/>
            <ac:picMk id="5" creationId="{A4E38BE6-D088-1EE8-30A8-C4ED43C87A32}"/>
          </ac:picMkLst>
        </pc:picChg>
        <pc:picChg chg="add del">
          <ac:chgData name="Benjamin Guerra" userId="e7dae9f1a45749ed" providerId="LiveId" clId="{4E824939-E6E7-4B9C-9B24-8AEED0D213D6}" dt="2024-10-26T00:31:21.145" v="76" actId="26606"/>
          <ac:picMkLst>
            <pc:docMk/>
            <pc:sldMk cId="1711239228" sldId="267"/>
            <ac:picMk id="7" creationId="{62675A41-40A7-9106-8006-C59EB691BDD3}"/>
          </ac:picMkLst>
        </pc:picChg>
        <pc:picChg chg="add">
          <ac:chgData name="Benjamin Guerra" userId="e7dae9f1a45749ed" providerId="LiveId" clId="{4E824939-E6E7-4B9C-9B24-8AEED0D213D6}" dt="2024-10-26T00:31:21.208" v="77" actId="26606"/>
          <ac:picMkLst>
            <pc:docMk/>
            <pc:sldMk cId="1711239228" sldId="267"/>
            <ac:picMk id="15" creationId="{A4E38BE6-D088-1EE8-30A8-C4ED43C87A32}"/>
          </ac:picMkLst>
        </pc:picChg>
        <pc:cxnChg chg="add del">
          <ac:chgData name="Benjamin Guerra" userId="e7dae9f1a45749ed" providerId="LiveId" clId="{4E824939-E6E7-4B9C-9B24-8AEED0D213D6}" dt="2024-10-26T00:31:18.674" v="74" actId="26606"/>
          <ac:cxnSpMkLst>
            <pc:docMk/>
            <pc:sldMk cId="1711239228" sldId="267"/>
            <ac:cxnSpMk id="11" creationId="{F2B951FD-94F7-E138-3EC2-A66A551D9137}"/>
          </ac:cxnSpMkLst>
        </pc:cxnChg>
        <pc:cxnChg chg="add del">
          <ac:chgData name="Benjamin Guerra" userId="e7dae9f1a45749ed" providerId="LiveId" clId="{4E824939-E6E7-4B9C-9B24-8AEED0D213D6}" dt="2024-10-26T00:31:21.145" v="76" actId="26606"/>
          <ac:cxnSpMkLst>
            <pc:docMk/>
            <pc:sldMk cId="1711239228" sldId="267"/>
            <ac:cxnSpMk id="12" creationId="{40ADC89C-EB4E-4AA5-ABBD-448BEC5FA3C4}"/>
          </ac:cxnSpMkLst>
        </pc:cxnChg>
        <pc:cxnChg chg="add">
          <ac:chgData name="Benjamin Guerra" userId="e7dae9f1a45749ed" providerId="LiveId" clId="{4E824939-E6E7-4B9C-9B24-8AEED0D213D6}" dt="2024-10-26T00:31:21.208" v="77" actId="26606"/>
          <ac:cxnSpMkLst>
            <pc:docMk/>
            <pc:sldMk cId="1711239228" sldId="267"/>
            <ac:cxnSpMk id="16" creationId="{F2B951FD-94F7-E138-3EC2-A66A551D9137}"/>
          </ac:cxnSpMkLst>
        </pc:cxnChg>
      </pc:sldChg>
    </pc:docChg>
  </pc:docChgLst>
  <pc:docChgLst>
    <pc:chgData name="Usuario invitado" providerId="Windows Live" clId="Web-{879C442D-FED9-4E3C-94BB-5A751457B260}"/>
    <pc:docChg chg="modSld">
      <pc:chgData name="Usuario invitado" userId="" providerId="Windows Live" clId="Web-{879C442D-FED9-4E3C-94BB-5A751457B260}" dt="2024-10-26T00:33:04.264" v="1"/>
      <pc:docMkLst>
        <pc:docMk/>
      </pc:docMkLst>
      <pc:sldChg chg="addSp delSp modSp">
        <pc:chgData name="Usuario invitado" userId="" providerId="Windows Live" clId="Web-{879C442D-FED9-4E3C-94BB-5A751457B260}" dt="2024-10-26T00:33:04.264" v="1"/>
        <pc:sldMkLst>
          <pc:docMk/>
          <pc:sldMk cId="4266501780" sldId="266"/>
        </pc:sldMkLst>
        <pc:spChg chg="add del mod">
          <ac:chgData name="Usuario invitado" userId="" providerId="Windows Live" clId="Web-{879C442D-FED9-4E3C-94BB-5A751457B260}" dt="2024-10-26T00:33:04.264" v="1"/>
          <ac:spMkLst>
            <pc:docMk/>
            <pc:sldMk cId="4266501780" sldId="266"/>
            <ac:spMk id="4" creationId="{172C5458-5EA4-3CAC-1C85-03407A4B2390}"/>
          </ac:spMkLst>
        </pc:spChg>
        <pc:picChg chg="del">
          <ac:chgData name="Usuario invitado" userId="" providerId="Windows Live" clId="Web-{879C442D-FED9-4E3C-94BB-5A751457B260}" dt="2024-10-26T00:32:57.342" v="0"/>
          <ac:picMkLst>
            <pc:docMk/>
            <pc:sldMk cId="4266501780" sldId="266"/>
            <ac:picMk id="5" creationId="{8D7F9B40-35C6-D110-82E5-8D15E8DFDACC}"/>
          </ac:picMkLst>
        </pc:picChg>
        <pc:picChg chg="add mod ord">
          <ac:chgData name="Usuario invitado" userId="" providerId="Windows Live" clId="Web-{879C442D-FED9-4E3C-94BB-5A751457B260}" dt="2024-10-26T00:33:04.264" v="1"/>
          <ac:picMkLst>
            <pc:docMk/>
            <pc:sldMk cId="4266501780" sldId="266"/>
            <ac:picMk id="6" creationId="{12EE2B1D-C129-8ED2-30D9-41CBD84F8E17}"/>
          </ac:picMkLst>
        </pc:picChg>
      </pc:sldChg>
    </pc:docChg>
  </pc:docChgLst>
  <pc:docChgLst>
    <pc:chgData name="Usuario invitado" providerId="Windows Live" clId="Web-{0382A881-61C3-4F30-ADA6-2CB551B5300B}"/>
    <pc:docChg chg="modSld">
      <pc:chgData name="Usuario invitado" userId="" providerId="Windows Live" clId="Web-{0382A881-61C3-4F30-ADA6-2CB551B5300B}" dt="2024-10-26T11:39:34.965" v="2" actId="20577"/>
      <pc:docMkLst>
        <pc:docMk/>
      </pc:docMkLst>
      <pc:sldChg chg="modSp">
        <pc:chgData name="Usuario invitado" userId="" providerId="Windows Live" clId="Web-{0382A881-61C3-4F30-ADA6-2CB551B5300B}" dt="2024-10-26T11:39:34.965" v="2" actId="20577"/>
        <pc:sldMkLst>
          <pc:docMk/>
          <pc:sldMk cId="2793079679" sldId="265"/>
        </pc:sldMkLst>
        <pc:spChg chg="mod">
          <ac:chgData name="Usuario invitado" userId="" providerId="Windows Live" clId="Web-{0382A881-61C3-4F30-ADA6-2CB551B5300B}" dt="2024-10-26T11:39:34.965" v="2" actId="20577"/>
          <ac:spMkLst>
            <pc:docMk/>
            <pc:sldMk cId="2793079679" sldId="265"/>
            <ac:spMk id="3" creationId="{F9B777C3-171F-F61D-3C89-CE8F88E9040C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9.png"/><Relationship Id="rId7" Type="http://schemas.openxmlformats.org/officeDocument/2006/relationships/image" Target="../media/image10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9.png"/><Relationship Id="rId7" Type="http://schemas.openxmlformats.org/officeDocument/2006/relationships/image" Target="../media/image10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5DB5C5-381B-4915-946F-DABF49748C5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33D4C4F-4053-4F92-982F-5D195C806E5D}">
      <dgm:prSet/>
      <dgm:spPr/>
      <dgm:t>
        <a:bodyPr/>
        <a:lstStyle/>
        <a:p>
          <a:r>
            <a:rPr lang="es-CL" b="0" i="0" baseline="0"/>
            <a:t>Mejorar la disponibilidad de atención mediante un servicio 24/7.</a:t>
          </a:r>
          <a:endParaRPr lang="en-US"/>
        </a:p>
      </dgm:t>
    </dgm:pt>
    <dgm:pt modelId="{A48610A7-1692-4F8B-9792-9A45652A7D8D}" type="parTrans" cxnId="{6D998861-E729-4F00-8608-B98C2AD84328}">
      <dgm:prSet/>
      <dgm:spPr/>
      <dgm:t>
        <a:bodyPr/>
        <a:lstStyle/>
        <a:p>
          <a:endParaRPr lang="en-US"/>
        </a:p>
      </dgm:t>
    </dgm:pt>
    <dgm:pt modelId="{B8D5D544-FD50-4E91-ABA5-B0965FE06891}" type="sibTrans" cxnId="{6D998861-E729-4F00-8608-B98C2AD84328}">
      <dgm:prSet phldrT="01" phldr="0"/>
      <dgm:spPr/>
      <dgm:t>
        <a:bodyPr/>
        <a:lstStyle/>
        <a:p>
          <a:endParaRPr lang="en-US"/>
        </a:p>
      </dgm:t>
    </dgm:pt>
    <dgm:pt modelId="{2B6571EE-D7AA-48DE-8F21-F4B092619166}">
      <dgm:prSet/>
      <dgm:spPr/>
      <dgm:t>
        <a:bodyPr/>
        <a:lstStyle/>
        <a:p>
          <a:r>
            <a:rPr lang="es-CL" b="0" i="0" baseline="0"/>
            <a:t>Reducir errores en la gestión de inventarios.</a:t>
          </a:r>
          <a:endParaRPr lang="en-US"/>
        </a:p>
      </dgm:t>
    </dgm:pt>
    <dgm:pt modelId="{5E579BAF-2819-418B-92C3-9444FD470299}" type="parTrans" cxnId="{E1D52EFA-0719-484B-AFE2-25FE228E08F6}">
      <dgm:prSet/>
      <dgm:spPr/>
      <dgm:t>
        <a:bodyPr/>
        <a:lstStyle/>
        <a:p>
          <a:endParaRPr lang="en-US"/>
        </a:p>
      </dgm:t>
    </dgm:pt>
    <dgm:pt modelId="{21F7F815-1BE7-4D48-B6AD-B09A7723F772}" type="sibTrans" cxnId="{E1D52EFA-0719-484B-AFE2-25FE228E08F6}">
      <dgm:prSet phldrT="02" phldr="0"/>
      <dgm:spPr/>
      <dgm:t>
        <a:bodyPr/>
        <a:lstStyle/>
        <a:p>
          <a:endParaRPr lang="en-US"/>
        </a:p>
      </dgm:t>
    </dgm:pt>
    <dgm:pt modelId="{DA513DEF-18BC-4EB2-811E-672D753A96D8}">
      <dgm:prSet/>
      <dgm:spPr/>
      <dgm:t>
        <a:bodyPr/>
        <a:lstStyle/>
        <a:p>
          <a:r>
            <a:rPr lang="es-CL" b="0" i="0" baseline="0"/>
            <a:t>Automatizar el proceso de compra para simplificar la experiencia del usuario. </a:t>
          </a:r>
          <a:endParaRPr lang="en-US"/>
        </a:p>
      </dgm:t>
    </dgm:pt>
    <dgm:pt modelId="{5CD55CF4-2DB7-46B8-8EFA-AFB5B98E7FEB}" type="parTrans" cxnId="{2BB7610A-64DE-4351-A033-EC647055049F}">
      <dgm:prSet/>
      <dgm:spPr/>
      <dgm:t>
        <a:bodyPr/>
        <a:lstStyle/>
        <a:p>
          <a:endParaRPr lang="en-US"/>
        </a:p>
      </dgm:t>
    </dgm:pt>
    <dgm:pt modelId="{F8EC0968-7B29-4A2A-9506-C724F0FC47A0}" type="sibTrans" cxnId="{2BB7610A-64DE-4351-A033-EC647055049F}">
      <dgm:prSet phldrT="03" phldr="0"/>
      <dgm:spPr/>
      <dgm:t>
        <a:bodyPr/>
        <a:lstStyle/>
        <a:p>
          <a:endParaRPr lang="en-US"/>
        </a:p>
      </dgm:t>
    </dgm:pt>
    <dgm:pt modelId="{C11B9EE2-B3DC-45D5-AD98-6038AB19B42A}" type="pres">
      <dgm:prSet presAssocID="{BA5DB5C5-381B-4915-946F-DABF49748C57}" presName="linear" presStyleCnt="0">
        <dgm:presLayoutVars>
          <dgm:animLvl val="lvl"/>
          <dgm:resizeHandles val="exact"/>
        </dgm:presLayoutVars>
      </dgm:prSet>
      <dgm:spPr/>
    </dgm:pt>
    <dgm:pt modelId="{4F4366B7-72EF-4BF1-9765-9F85C6CFC88A}" type="pres">
      <dgm:prSet presAssocID="{A33D4C4F-4053-4F92-982F-5D195C806E5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5D6F93-FB2D-49D2-A0CF-73B57575930C}" type="pres">
      <dgm:prSet presAssocID="{B8D5D544-FD50-4E91-ABA5-B0965FE06891}" presName="spacer" presStyleCnt="0"/>
      <dgm:spPr/>
    </dgm:pt>
    <dgm:pt modelId="{E6C7002E-D7B6-41DE-86D9-4D53D9B6E871}" type="pres">
      <dgm:prSet presAssocID="{2B6571EE-D7AA-48DE-8F21-F4B09261916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9C212A8-78B2-4EFC-97BF-783085823A5D}" type="pres">
      <dgm:prSet presAssocID="{21F7F815-1BE7-4D48-B6AD-B09A7723F772}" presName="spacer" presStyleCnt="0"/>
      <dgm:spPr/>
    </dgm:pt>
    <dgm:pt modelId="{0B39AA1E-CF56-40C7-8049-A3FB3B045378}" type="pres">
      <dgm:prSet presAssocID="{DA513DEF-18BC-4EB2-811E-672D753A96D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BB7610A-64DE-4351-A033-EC647055049F}" srcId="{BA5DB5C5-381B-4915-946F-DABF49748C57}" destId="{DA513DEF-18BC-4EB2-811E-672D753A96D8}" srcOrd="2" destOrd="0" parTransId="{5CD55CF4-2DB7-46B8-8EFA-AFB5B98E7FEB}" sibTransId="{F8EC0968-7B29-4A2A-9506-C724F0FC47A0}"/>
    <dgm:cxn modelId="{6D998861-E729-4F00-8608-B98C2AD84328}" srcId="{BA5DB5C5-381B-4915-946F-DABF49748C57}" destId="{A33D4C4F-4053-4F92-982F-5D195C806E5D}" srcOrd="0" destOrd="0" parTransId="{A48610A7-1692-4F8B-9792-9A45652A7D8D}" sibTransId="{B8D5D544-FD50-4E91-ABA5-B0965FE06891}"/>
    <dgm:cxn modelId="{23CBAE55-6CF9-4244-9658-55495253DB92}" type="presOf" srcId="{A33D4C4F-4053-4F92-982F-5D195C806E5D}" destId="{4F4366B7-72EF-4BF1-9765-9F85C6CFC88A}" srcOrd="0" destOrd="0" presId="urn:microsoft.com/office/officeart/2005/8/layout/vList2"/>
    <dgm:cxn modelId="{6547DC8D-3799-453B-B8D0-320CAD193287}" type="presOf" srcId="{DA513DEF-18BC-4EB2-811E-672D753A96D8}" destId="{0B39AA1E-CF56-40C7-8049-A3FB3B045378}" srcOrd="0" destOrd="0" presId="urn:microsoft.com/office/officeart/2005/8/layout/vList2"/>
    <dgm:cxn modelId="{497D4999-1C5E-48A5-A40F-F9BC19E367BC}" type="presOf" srcId="{BA5DB5C5-381B-4915-946F-DABF49748C57}" destId="{C11B9EE2-B3DC-45D5-AD98-6038AB19B42A}" srcOrd="0" destOrd="0" presId="urn:microsoft.com/office/officeart/2005/8/layout/vList2"/>
    <dgm:cxn modelId="{6AE1AEBD-FDE5-444D-9A02-3BEF25A08458}" type="presOf" srcId="{2B6571EE-D7AA-48DE-8F21-F4B092619166}" destId="{E6C7002E-D7B6-41DE-86D9-4D53D9B6E871}" srcOrd="0" destOrd="0" presId="urn:microsoft.com/office/officeart/2005/8/layout/vList2"/>
    <dgm:cxn modelId="{E1D52EFA-0719-484B-AFE2-25FE228E08F6}" srcId="{BA5DB5C5-381B-4915-946F-DABF49748C57}" destId="{2B6571EE-D7AA-48DE-8F21-F4B092619166}" srcOrd="1" destOrd="0" parTransId="{5E579BAF-2819-418B-92C3-9444FD470299}" sibTransId="{21F7F815-1BE7-4D48-B6AD-B09A7723F772}"/>
    <dgm:cxn modelId="{94880D70-2380-4A70-A13C-7A9F063BA326}" type="presParOf" srcId="{C11B9EE2-B3DC-45D5-AD98-6038AB19B42A}" destId="{4F4366B7-72EF-4BF1-9765-9F85C6CFC88A}" srcOrd="0" destOrd="0" presId="urn:microsoft.com/office/officeart/2005/8/layout/vList2"/>
    <dgm:cxn modelId="{16B2579F-BFAA-4B99-B133-0451B16CFB23}" type="presParOf" srcId="{C11B9EE2-B3DC-45D5-AD98-6038AB19B42A}" destId="{455D6F93-FB2D-49D2-A0CF-73B57575930C}" srcOrd="1" destOrd="0" presId="urn:microsoft.com/office/officeart/2005/8/layout/vList2"/>
    <dgm:cxn modelId="{8271982F-639E-46D4-9A2A-7D31B1D31DE6}" type="presParOf" srcId="{C11B9EE2-B3DC-45D5-AD98-6038AB19B42A}" destId="{E6C7002E-D7B6-41DE-86D9-4D53D9B6E871}" srcOrd="2" destOrd="0" presId="urn:microsoft.com/office/officeart/2005/8/layout/vList2"/>
    <dgm:cxn modelId="{94A768A4-99AA-4C26-A383-CB4588D384B5}" type="presParOf" srcId="{C11B9EE2-B3DC-45D5-AD98-6038AB19B42A}" destId="{89C212A8-78B2-4EFC-97BF-783085823A5D}" srcOrd="3" destOrd="0" presId="urn:microsoft.com/office/officeart/2005/8/layout/vList2"/>
    <dgm:cxn modelId="{946A5815-473B-4533-A29E-2A37579BA427}" type="presParOf" srcId="{C11B9EE2-B3DC-45D5-AD98-6038AB19B42A}" destId="{0B39AA1E-CF56-40C7-8049-A3FB3B04537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C5A0A9-1A64-4D1C-BFD3-3140C8F7598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F663C0-1E3D-4E5C-A150-6A8E20FA9EA7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1" i="0" baseline="0"/>
            <a:t>Problemas Identificados</a:t>
          </a:r>
          <a:r>
            <a:rPr lang="es-CL" b="0" i="0" baseline="0"/>
            <a:t>:</a:t>
          </a:r>
          <a:endParaRPr lang="en-US"/>
        </a:p>
      </dgm:t>
    </dgm:pt>
    <dgm:pt modelId="{2DE7DDA8-6BA3-4023-996F-C1A5F2F3E7E4}" type="parTrans" cxnId="{4818F990-C157-4EA3-8CFB-C804DB7BD9D3}">
      <dgm:prSet/>
      <dgm:spPr/>
      <dgm:t>
        <a:bodyPr/>
        <a:lstStyle/>
        <a:p>
          <a:endParaRPr lang="en-US"/>
        </a:p>
      </dgm:t>
    </dgm:pt>
    <dgm:pt modelId="{89049717-A56E-415C-AEE8-0CDEADE94F9D}" type="sibTrans" cxnId="{4818F990-C157-4EA3-8CFB-C804DB7BD9D3}">
      <dgm:prSet/>
      <dgm:spPr/>
      <dgm:t>
        <a:bodyPr/>
        <a:lstStyle/>
        <a:p>
          <a:endParaRPr lang="en-US"/>
        </a:p>
      </dgm:t>
    </dgm:pt>
    <dgm:pt modelId="{C320A26C-59D7-4C91-80A7-0758CDC7B727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Limitaciones en la atención al cliente debido a falta de personal.</a:t>
          </a:r>
          <a:endParaRPr lang="en-US"/>
        </a:p>
      </dgm:t>
    </dgm:pt>
    <dgm:pt modelId="{39A57D63-ED70-4D46-80F2-D4A94F366271}" type="parTrans" cxnId="{17C67860-7949-49CB-B516-A5DF59DE6F6B}">
      <dgm:prSet/>
      <dgm:spPr/>
      <dgm:t>
        <a:bodyPr/>
        <a:lstStyle/>
        <a:p>
          <a:endParaRPr lang="en-US"/>
        </a:p>
      </dgm:t>
    </dgm:pt>
    <dgm:pt modelId="{F1208D2E-072A-41DA-9DA3-04FEFBB85BD2}" type="sibTrans" cxnId="{17C67860-7949-49CB-B516-A5DF59DE6F6B}">
      <dgm:prSet/>
      <dgm:spPr/>
      <dgm:t>
        <a:bodyPr/>
        <a:lstStyle/>
        <a:p>
          <a:endParaRPr lang="en-US"/>
        </a:p>
      </dgm:t>
    </dgm:pt>
    <dgm:pt modelId="{ABEFBD0E-9FDE-4C2D-AE3A-B6CCC01C6CB6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Errores frecuentes en el inventario (como productos fuera de stock).</a:t>
          </a:r>
          <a:endParaRPr lang="en-US"/>
        </a:p>
      </dgm:t>
    </dgm:pt>
    <dgm:pt modelId="{3A96094D-FC07-4C92-B2BB-E97D05425C0B}" type="parTrans" cxnId="{8C3D3101-8DFA-48BE-A932-07EB75EE0874}">
      <dgm:prSet/>
      <dgm:spPr/>
      <dgm:t>
        <a:bodyPr/>
        <a:lstStyle/>
        <a:p>
          <a:endParaRPr lang="en-US"/>
        </a:p>
      </dgm:t>
    </dgm:pt>
    <dgm:pt modelId="{5A2FE551-5628-4894-A710-4B708A27DAA7}" type="sibTrans" cxnId="{8C3D3101-8DFA-48BE-A932-07EB75EE0874}">
      <dgm:prSet/>
      <dgm:spPr/>
      <dgm:t>
        <a:bodyPr/>
        <a:lstStyle/>
        <a:p>
          <a:endParaRPr lang="en-US"/>
        </a:p>
      </dgm:t>
    </dgm:pt>
    <dgm:pt modelId="{65A3DE66-92FA-4AF5-9CC1-000FB2B35990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Experiencia de compra deficiente por falta de información actualizada.</a:t>
          </a:r>
          <a:endParaRPr lang="en-US"/>
        </a:p>
      </dgm:t>
    </dgm:pt>
    <dgm:pt modelId="{6EE6FE20-4217-4C4B-9538-A30B7ED188DD}" type="parTrans" cxnId="{EB3419E7-1193-4D18-A61A-0480A64B60E4}">
      <dgm:prSet/>
      <dgm:spPr/>
      <dgm:t>
        <a:bodyPr/>
        <a:lstStyle/>
        <a:p>
          <a:endParaRPr lang="en-US"/>
        </a:p>
      </dgm:t>
    </dgm:pt>
    <dgm:pt modelId="{8E9B15D9-EA9E-4435-AD7D-AAA55C087420}" type="sibTrans" cxnId="{EB3419E7-1193-4D18-A61A-0480A64B60E4}">
      <dgm:prSet/>
      <dgm:spPr/>
      <dgm:t>
        <a:bodyPr/>
        <a:lstStyle/>
        <a:p>
          <a:endParaRPr lang="en-US"/>
        </a:p>
      </dgm:t>
    </dgm:pt>
    <dgm:pt modelId="{F9DEB88A-C1CB-4C84-A094-1B107B77D7DB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1" i="0" baseline="0"/>
            <a:t>Impacto en los Negocios</a:t>
          </a:r>
          <a:r>
            <a:rPr lang="es-CL" b="0" i="0" baseline="0"/>
            <a:t>:</a:t>
          </a:r>
          <a:endParaRPr lang="en-US"/>
        </a:p>
      </dgm:t>
    </dgm:pt>
    <dgm:pt modelId="{87B9069E-33A5-455F-835F-B68F7C284530}" type="parTrans" cxnId="{197BC6A5-BFB8-45EF-B802-3C2EEE1A5137}">
      <dgm:prSet/>
      <dgm:spPr/>
      <dgm:t>
        <a:bodyPr/>
        <a:lstStyle/>
        <a:p>
          <a:endParaRPr lang="en-US"/>
        </a:p>
      </dgm:t>
    </dgm:pt>
    <dgm:pt modelId="{097939CF-517E-4D0B-9CCC-FFA3AF0921E4}" type="sibTrans" cxnId="{197BC6A5-BFB8-45EF-B802-3C2EEE1A5137}">
      <dgm:prSet/>
      <dgm:spPr/>
      <dgm:t>
        <a:bodyPr/>
        <a:lstStyle/>
        <a:p>
          <a:endParaRPr lang="en-US"/>
        </a:p>
      </dgm:t>
    </dgm:pt>
    <dgm:pt modelId="{FEDC19A3-BF60-4DCD-BE38-4C4CBE3822EA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Disminución de la satisfacción del cliente.</a:t>
          </a:r>
          <a:endParaRPr lang="en-US"/>
        </a:p>
      </dgm:t>
    </dgm:pt>
    <dgm:pt modelId="{D1C56BB1-396A-422F-8032-772EC0A0676F}" type="parTrans" cxnId="{DFC2E916-90AC-4F33-B21B-840E385811B0}">
      <dgm:prSet/>
      <dgm:spPr/>
      <dgm:t>
        <a:bodyPr/>
        <a:lstStyle/>
        <a:p>
          <a:endParaRPr lang="en-US"/>
        </a:p>
      </dgm:t>
    </dgm:pt>
    <dgm:pt modelId="{9C1E6351-BD38-42A4-9032-DD0F7F71EBCF}" type="sibTrans" cxnId="{DFC2E916-90AC-4F33-B21B-840E385811B0}">
      <dgm:prSet/>
      <dgm:spPr/>
      <dgm:t>
        <a:bodyPr/>
        <a:lstStyle/>
        <a:p>
          <a:endParaRPr lang="en-US"/>
        </a:p>
      </dgm:t>
    </dgm:pt>
    <dgm:pt modelId="{E205CB28-1BD1-47A7-968F-E6BF57F06EE0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b="0" i="0" baseline="0"/>
            <a:t>Pérdida de ventas y competitividad en un mercado cada vez más digital.</a:t>
          </a:r>
          <a:endParaRPr lang="en-US"/>
        </a:p>
      </dgm:t>
    </dgm:pt>
    <dgm:pt modelId="{F2DF91C4-77D4-4F08-9432-30FB0F2AEF25}" type="parTrans" cxnId="{D4F3FAD7-76EA-481C-B2FB-9880B4CE7A70}">
      <dgm:prSet/>
      <dgm:spPr/>
      <dgm:t>
        <a:bodyPr/>
        <a:lstStyle/>
        <a:p>
          <a:endParaRPr lang="en-US"/>
        </a:p>
      </dgm:t>
    </dgm:pt>
    <dgm:pt modelId="{9AB92226-0D74-473F-AC3A-DF5B1E82FF82}" type="sibTrans" cxnId="{D4F3FAD7-76EA-481C-B2FB-9880B4CE7A70}">
      <dgm:prSet/>
      <dgm:spPr/>
      <dgm:t>
        <a:bodyPr/>
        <a:lstStyle/>
        <a:p>
          <a:endParaRPr lang="en-US"/>
        </a:p>
      </dgm:t>
    </dgm:pt>
    <dgm:pt modelId="{01AD2068-CF12-41EE-AC73-39E4ADC725BC}" type="pres">
      <dgm:prSet presAssocID="{E1C5A0A9-1A64-4D1C-BFD3-3140C8F75982}" presName="root" presStyleCnt="0">
        <dgm:presLayoutVars>
          <dgm:dir/>
          <dgm:resizeHandles val="exact"/>
        </dgm:presLayoutVars>
      </dgm:prSet>
      <dgm:spPr/>
    </dgm:pt>
    <dgm:pt modelId="{21447BAC-CAB1-4246-BC52-24E3BDAB0BAF}" type="pres">
      <dgm:prSet presAssocID="{6CF663C0-1E3D-4E5C-A150-6A8E20FA9EA7}" presName="compNode" presStyleCnt="0"/>
      <dgm:spPr/>
    </dgm:pt>
    <dgm:pt modelId="{5615546F-69E7-4330-9170-929CC4EBC141}" type="pres">
      <dgm:prSet presAssocID="{6CF663C0-1E3D-4E5C-A150-6A8E20FA9EA7}" presName="bgRect" presStyleLbl="bgShp" presStyleIdx="0" presStyleCnt="7"/>
      <dgm:spPr/>
    </dgm:pt>
    <dgm:pt modelId="{C79AB2D1-73E7-4C61-98B0-D2156932D89E}" type="pres">
      <dgm:prSet presAssocID="{6CF663C0-1E3D-4E5C-A150-6A8E20FA9EA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ámpagos"/>
        </a:ext>
      </dgm:extLst>
    </dgm:pt>
    <dgm:pt modelId="{DF4EAF98-A396-45F1-A58B-F9FE4B2B04FE}" type="pres">
      <dgm:prSet presAssocID="{6CF663C0-1E3D-4E5C-A150-6A8E20FA9EA7}" presName="spaceRect" presStyleCnt="0"/>
      <dgm:spPr/>
    </dgm:pt>
    <dgm:pt modelId="{51B31F60-AB27-4649-9A8A-8C1774E73264}" type="pres">
      <dgm:prSet presAssocID="{6CF663C0-1E3D-4E5C-A150-6A8E20FA9EA7}" presName="parTx" presStyleLbl="revTx" presStyleIdx="0" presStyleCnt="7">
        <dgm:presLayoutVars>
          <dgm:chMax val="0"/>
          <dgm:chPref val="0"/>
        </dgm:presLayoutVars>
      </dgm:prSet>
      <dgm:spPr/>
    </dgm:pt>
    <dgm:pt modelId="{A3687E1E-8CD8-4C23-A4A5-540FB0F2D320}" type="pres">
      <dgm:prSet presAssocID="{89049717-A56E-415C-AEE8-0CDEADE94F9D}" presName="sibTrans" presStyleCnt="0"/>
      <dgm:spPr/>
    </dgm:pt>
    <dgm:pt modelId="{B2C4F16E-DF01-4011-81FF-0DCC3828BDBE}" type="pres">
      <dgm:prSet presAssocID="{C320A26C-59D7-4C91-80A7-0758CDC7B727}" presName="compNode" presStyleCnt="0"/>
      <dgm:spPr/>
    </dgm:pt>
    <dgm:pt modelId="{0BF90282-4831-4B0B-8AA2-4C36801AF149}" type="pres">
      <dgm:prSet presAssocID="{C320A26C-59D7-4C91-80A7-0758CDC7B727}" presName="bgRect" presStyleLbl="bgShp" presStyleIdx="1" presStyleCnt="7"/>
      <dgm:spPr/>
    </dgm:pt>
    <dgm:pt modelId="{647D51D0-6AF7-4949-BCD6-3873E315026F}" type="pres">
      <dgm:prSet presAssocID="{C320A26C-59D7-4C91-80A7-0758CDC7B727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vertencia"/>
        </a:ext>
      </dgm:extLst>
    </dgm:pt>
    <dgm:pt modelId="{90A4B30F-E74B-46D2-904D-E85BDED0886E}" type="pres">
      <dgm:prSet presAssocID="{C320A26C-59D7-4C91-80A7-0758CDC7B727}" presName="spaceRect" presStyleCnt="0"/>
      <dgm:spPr/>
    </dgm:pt>
    <dgm:pt modelId="{118189B5-FAE5-4471-9714-3E39638941E7}" type="pres">
      <dgm:prSet presAssocID="{C320A26C-59D7-4C91-80A7-0758CDC7B727}" presName="parTx" presStyleLbl="revTx" presStyleIdx="1" presStyleCnt="7">
        <dgm:presLayoutVars>
          <dgm:chMax val="0"/>
          <dgm:chPref val="0"/>
        </dgm:presLayoutVars>
      </dgm:prSet>
      <dgm:spPr/>
    </dgm:pt>
    <dgm:pt modelId="{E8E8FDBD-73B4-4190-AF79-9F7103B23317}" type="pres">
      <dgm:prSet presAssocID="{F1208D2E-072A-41DA-9DA3-04FEFBB85BD2}" presName="sibTrans" presStyleCnt="0"/>
      <dgm:spPr/>
    </dgm:pt>
    <dgm:pt modelId="{6E12EC38-F921-4951-A0B7-96BEA09A2188}" type="pres">
      <dgm:prSet presAssocID="{ABEFBD0E-9FDE-4C2D-AE3A-B6CCC01C6CB6}" presName="compNode" presStyleCnt="0"/>
      <dgm:spPr/>
    </dgm:pt>
    <dgm:pt modelId="{70ECCC24-DDD5-4E80-BE7E-6C7005ADED7B}" type="pres">
      <dgm:prSet presAssocID="{ABEFBD0E-9FDE-4C2D-AE3A-B6CCC01C6CB6}" presName="bgRect" presStyleLbl="bgShp" presStyleIdx="2" presStyleCnt="7"/>
      <dgm:spPr/>
    </dgm:pt>
    <dgm:pt modelId="{9B599FE0-C2B0-4ED2-BC7D-60A2808258EF}" type="pres">
      <dgm:prSet presAssocID="{ABEFBD0E-9FDE-4C2D-AE3A-B6CCC01C6CB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secto"/>
        </a:ext>
      </dgm:extLst>
    </dgm:pt>
    <dgm:pt modelId="{4EEDAB3D-A276-4CAC-9F65-8CED3C8F10D9}" type="pres">
      <dgm:prSet presAssocID="{ABEFBD0E-9FDE-4C2D-AE3A-B6CCC01C6CB6}" presName="spaceRect" presStyleCnt="0"/>
      <dgm:spPr/>
    </dgm:pt>
    <dgm:pt modelId="{DC3B4D84-D5C9-4EA5-A517-C2AFA293601C}" type="pres">
      <dgm:prSet presAssocID="{ABEFBD0E-9FDE-4C2D-AE3A-B6CCC01C6CB6}" presName="parTx" presStyleLbl="revTx" presStyleIdx="2" presStyleCnt="7">
        <dgm:presLayoutVars>
          <dgm:chMax val="0"/>
          <dgm:chPref val="0"/>
        </dgm:presLayoutVars>
      </dgm:prSet>
      <dgm:spPr/>
    </dgm:pt>
    <dgm:pt modelId="{B0BBC9C9-853C-440C-A516-F6DEA4E1E857}" type="pres">
      <dgm:prSet presAssocID="{5A2FE551-5628-4894-A710-4B708A27DAA7}" presName="sibTrans" presStyleCnt="0"/>
      <dgm:spPr/>
    </dgm:pt>
    <dgm:pt modelId="{272920DC-2199-4DE5-85AB-9701AC8F03A3}" type="pres">
      <dgm:prSet presAssocID="{65A3DE66-92FA-4AF5-9CC1-000FB2B35990}" presName="compNode" presStyleCnt="0"/>
      <dgm:spPr/>
    </dgm:pt>
    <dgm:pt modelId="{9294AA48-2E33-4545-A41A-7642A4CC3418}" type="pres">
      <dgm:prSet presAssocID="{65A3DE66-92FA-4AF5-9CC1-000FB2B35990}" presName="bgRect" presStyleLbl="bgShp" presStyleIdx="3" presStyleCnt="7"/>
      <dgm:spPr/>
    </dgm:pt>
    <dgm:pt modelId="{2AB566B8-5AB3-48A2-B875-178961872D0D}" type="pres">
      <dgm:prSet presAssocID="{65A3DE66-92FA-4AF5-9CC1-000FB2B35990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iosco"/>
        </a:ext>
      </dgm:extLst>
    </dgm:pt>
    <dgm:pt modelId="{DFFACFDD-C124-4255-9019-111CC1E409F3}" type="pres">
      <dgm:prSet presAssocID="{65A3DE66-92FA-4AF5-9CC1-000FB2B35990}" presName="spaceRect" presStyleCnt="0"/>
      <dgm:spPr/>
    </dgm:pt>
    <dgm:pt modelId="{30D0C257-8634-4BC7-BA7D-7EC1173D0A2F}" type="pres">
      <dgm:prSet presAssocID="{65A3DE66-92FA-4AF5-9CC1-000FB2B35990}" presName="parTx" presStyleLbl="revTx" presStyleIdx="3" presStyleCnt="7">
        <dgm:presLayoutVars>
          <dgm:chMax val="0"/>
          <dgm:chPref val="0"/>
        </dgm:presLayoutVars>
      </dgm:prSet>
      <dgm:spPr/>
    </dgm:pt>
    <dgm:pt modelId="{617450C7-83BA-4626-A1AC-0B0E27A7D182}" type="pres">
      <dgm:prSet presAssocID="{8E9B15D9-EA9E-4435-AD7D-AAA55C087420}" presName="sibTrans" presStyleCnt="0"/>
      <dgm:spPr/>
    </dgm:pt>
    <dgm:pt modelId="{D894FCA4-AA02-4353-813D-199A277E832D}" type="pres">
      <dgm:prSet presAssocID="{F9DEB88A-C1CB-4C84-A094-1B107B77D7DB}" presName="compNode" presStyleCnt="0"/>
      <dgm:spPr/>
    </dgm:pt>
    <dgm:pt modelId="{BB03A882-FD80-4CB0-B9B2-28F9F0F03BFC}" type="pres">
      <dgm:prSet presAssocID="{F9DEB88A-C1CB-4C84-A094-1B107B77D7DB}" presName="bgRect" presStyleLbl="bgShp" presStyleIdx="4" presStyleCnt="7"/>
      <dgm:spPr/>
    </dgm:pt>
    <dgm:pt modelId="{1D36A445-C1A9-4178-917F-0B0A61B51A43}" type="pres">
      <dgm:prSet presAssocID="{F9DEB88A-C1CB-4C84-A094-1B107B77D7D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5B98C6B0-1AEF-493F-9CA8-9B261B42C11C}" type="pres">
      <dgm:prSet presAssocID="{F9DEB88A-C1CB-4C84-A094-1B107B77D7DB}" presName="spaceRect" presStyleCnt="0"/>
      <dgm:spPr/>
    </dgm:pt>
    <dgm:pt modelId="{E5C61597-B8D4-456E-AA9F-D9DBE5B61776}" type="pres">
      <dgm:prSet presAssocID="{F9DEB88A-C1CB-4C84-A094-1B107B77D7DB}" presName="parTx" presStyleLbl="revTx" presStyleIdx="4" presStyleCnt="7">
        <dgm:presLayoutVars>
          <dgm:chMax val="0"/>
          <dgm:chPref val="0"/>
        </dgm:presLayoutVars>
      </dgm:prSet>
      <dgm:spPr/>
    </dgm:pt>
    <dgm:pt modelId="{3EFF6606-36C2-41BA-95D5-9F86F6A7E4E8}" type="pres">
      <dgm:prSet presAssocID="{097939CF-517E-4D0B-9CCC-FFA3AF0921E4}" presName="sibTrans" presStyleCnt="0"/>
      <dgm:spPr/>
    </dgm:pt>
    <dgm:pt modelId="{E73E2F4C-7D95-4F28-8E2A-E6DF32DF3C6C}" type="pres">
      <dgm:prSet presAssocID="{FEDC19A3-BF60-4DCD-BE38-4C4CBE3822EA}" presName="compNode" presStyleCnt="0"/>
      <dgm:spPr/>
    </dgm:pt>
    <dgm:pt modelId="{283B83CF-F463-45D9-B791-259B5F76842B}" type="pres">
      <dgm:prSet presAssocID="{FEDC19A3-BF60-4DCD-BE38-4C4CBE3822EA}" presName="bgRect" presStyleLbl="bgShp" presStyleIdx="5" presStyleCnt="7"/>
      <dgm:spPr/>
    </dgm:pt>
    <dgm:pt modelId="{655896AF-451D-4936-8704-4328EC1432E8}" type="pres">
      <dgm:prSet presAssocID="{FEDC19A3-BF60-4DCD-BE38-4C4CBE3822EA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1ED9D244-F3F9-4FA1-87EA-36B3F0F6EC99}" type="pres">
      <dgm:prSet presAssocID="{FEDC19A3-BF60-4DCD-BE38-4C4CBE3822EA}" presName="spaceRect" presStyleCnt="0"/>
      <dgm:spPr/>
    </dgm:pt>
    <dgm:pt modelId="{6AB54EF0-D18A-43BF-ABED-3A8807D7677A}" type="pres">
      <dgm:prSet presAssocID="{FEDC19A3-BF60-4DCD-BE38-4C4CBE3822EA}" presName="parTx" presStyleLbl="revTx" presStyleIdx="5" presStyleCnt="7">
        <dgm:presLayoutVars>
          <dgm:chMax val="0"/>
          <dgm:chPref val="0"/>
        </dgm:presLayoutVars>
      </dgm:prSet>
      <dgm:spPr/>
    </dgm:pt>
    <dgm:pt modelId="{73AE11C1-CA3A-4EFA-B43D-89B2946EFCAA}" type="pres">
      <dgm:prSet presAssocID="{9C1E6351-BD38-42A4-9032-DD0F7F71EBCF}" presName="sibTrans" presStyleCnt="0"/>
      <dgm:spPr/>
    </dgm:pt>
    <dgm:pt modelId="{0A252539-6CEB-44DF-AB15-AE496326A6FD}" type="pres">
      <dgm:prSet presAssocID="{E205CB28-1BD1-47A7-968F-E6BF57F06EE0}" presName="compNode" presStyleCnt="0"/>
      <dgm:spPr/>
    </dgm:pt>
    <dgm:pt modelId="{06181BFD-5709-4171-88B2-666527724667}" type="pres">
      <dgm:prSet presAssocID="{E205CB28-1BD1-47A7-968F-E6BF57F06EE0}" presName="bgRect" presStyleLbl="bgShp" presStyleIdx="6" presStyleCnt="7"/>
      <dgm:spPr/>
    </dgm:pt>
    <dgm:pt modelId="{3432F3B7-5DEF-451E-B554-BCB426EE194E}" type="pres">
      <dgm:prSet presAssocID="{E205CB28-1BD1-47A7-968F-E6BF57F06EE0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A46AABE1-AC23-459E-8BC8-A5008C9EBF82}" type="pres">
      <dgm:prSet presAssocID="{E205CB28-1BD1-47A7-968F-E6BF57F06EE0}" presName="spaceRect" presStyleCnt="0"/>
      <dgm:spPr/>
    </dgm:pt>
    <dgm:pt modelId="{4F3CE990-9C0D-4E04-9002-C657627CD8FB}" type="pres">
      <dgm:prSet presAssocID="{E205CB28-1BD1-47A7-968F-E6BF57F06EE0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8C3D3101-8DFA-48BE-A932-07EB75EE0874}" srcId="{E1C5A0A9-1A64-4D1C-BFD3-3140C8F75982}" destId="{ABEFBD0E-9FDE-4C2D-AE3A-B6CCC01C6CB6}" srcOrd="2" destOrd="0" parTransId="{3A96094D-FC07-4C92-B2BB-E97D05425C0B}" sibTransId="{5A2FE551-5628-4894-A710-4B708A27DAA7}"/>
    <dgm:cxn modelId="{C07BD70B-5578-4129-9BB7-BDBBD03FC6D8}" type="presOf" srcId="{C320A26C-59D7-4C91-80A7-0758CDC7B727}" destId="{118189B5-FAE5-4471-9714-3E39638941E7}" srcOrd="0" destOrd="0" presId="urn:microsoft.com/office/officeart/2018/2/layout/IconVerticalSolidList"/>
    <dgm:cxn modelId="{DFC2E916-90AC-4F33-B21B-840E385811B0}" srcId="{E1C5A0A9-1A64-4D1C-BFD3-3140C8F75982}" destId="{FEDC19A3-BF60-4DCD-BE38-4C4CBE3822EA}" srcOrd="5" destOrd="0" parTransId="{D1C56BB1-396A-422F-8032-772EC0A0676F}" sibTransId="{9C1E6351-BD38-42A4-9032-DD0F7F71EBCF}"/>
    <dgm:cxn modelId="{7FA44939-2D23-4348-AE70-A3AC50E519F7}" type="presOf" srcId="{E205CB28-1BD1-47A7-968F-E6BF57F06EE0}" destId="{4F3CE990-9C0D-4E04-9002-C657627CD8FB}" srcOrd="0" destOrd="0" presId="urn:microsoft.com/office/officeart/2018/2/layout/IconVerticalSolidList"/>
    <dgm:cxn modelId="{17C67860-7949-49CB-B516-A5DF59DE6F6B}" srcId="{E1C5A0A9-1A64-4D1C-BFD3-3140C8F75982}" destId="{C320A26C-59D7-4C91-80A7-0758CDC7B727}" srcOrd="1" destOrd="0" parTransId="{39A57D63-ED70-4D46-80F2-D4A94F366271}" sibTransId="{F1208D2E-072A-41DA-9DA3-04FEFBB85BD2}"/>
    <dgm:cxn modelId="{19FBAB68-E0BD-4A5C-8C49-A6F6B4C4B6E0}" type="presOf" srcId="{FEDC19A3-BF60-4DCD-BE38-4C4CBE3822EA}" destId="{6AB54EF0-D18A-43BF-ABED-3A8807D7677A}" srcOrd="0" destOrd="0" presId="urn:microsoft.com/office/officeart/2018/2/layout/IconVerticalSolidList"/>
    <dgm:cxn modelId="{2E7CD06C-478D-4274-8D94-80A62FD21E4E}" type="presOf" srcId="{65A3DE66-92FA-4AF5-9CC1-000FB2B35990}" destId="{30D0C257-8634-4BC7-BA7D-7EC1173D0A2F}" srcOrd="0" destOrd="0" presId="urn:microsoft.com/office/officeart/2018/2/layout/IconVerticalSolidList"/>
    <dgm:cxn modelId="{96563D6E-FC5C-45C9-B91B-FEA72A6D13E8}" type="presOf" srcId="{ABEFBD0E-9FDE-4C2D-AE3A-B6CCC01C6CB6}" destId="{DC3B4D84-D5C9-4EA5-A517-C2AFA293601C}" srcOrd="0" destOrd="0" presId="urn:microsoft.com/office/officeart/2018/2/layout/IconVerticalSolidList"/>
    <dgm:cxn modelId="{B90BD88E-C97C-4E8E-BFA2-2FA491159CE7}" type="presOf" srcId="{F9DEB88A-C1CB-4C84-A094-1B107B77D7DB}" destId="{E5C61597-B8D4-456E-AA9F-D9DBE5B61776}" srcOrd="0" destOrd="0" presId="urn:microsoft.com/office/officeart/2018/2/layout/IconVerticalSolidList"/>
    <dgm:cxn modelId="{4818F990-C157-4EA3-8CFB-C804DB7BD9D3}" srcId="{E1C5A0A9-1A64-4D1C-BFD3-3140C8F75982}" destId="{6CF663C0-1E3D-4E5C-A150-6A8E20FA9EA7}" srcOrd="0" destOrd="0" parTransId="{2DE7DDA8-6BA3-4023-996F-C1A5F2F3E7E4}" sibTransId="{89049717-A56E-415C-AEE8-0CDEADE94F9D}"/>
    <dgm:cxn modelId="{80C9F598-84DF-423B-9D4A-BB44DCF66258}" type="presOf" srcId="{6CF663C0-1E3D-4E5C-A150-6A8E20FA9EA7}" destId="{51B31F60-AB27-4649-9A8A-8C1774E73264}" srcOrd="0" destOrd="0" presId="urn:microsoft.com/office/officeart/2018/2/layout/IconVerticalSolidList"/>
    <dgm:cxn modelId="{197BC6A5-BFB8-45EF-B802-3C2EEE1A5137}" srcId="{E1C5A0A9-1A64-4D1C-BFD3-3140C8F75982}" destId="{F9DEB88A-C1CB-4C84-A094-1B107B77D7DB}" srcOrd="4" destOrd="0" parTransId="{87B9069E-33A5-455F-835F-B68F7C284530}" sibTransId="{097939CF-517E-4D0B-9CCC-FFA3AF0921E4}"/>
    <dgm:cxn modelId="{D4F3FAD7-76EA-481C-B2FB-9880B4CE7A70}" srcId="{E1C5A0A9-1A64-4D1C-BFD3-3140C8F75982}" destId="{E205CB28-1BD1-47A7-968F-E6BF57F06EE0}" srcOrd="6" destOrd="0" parTransId="{F2DF91C4-77D4-4F08-9432-30FB0F2AEF25}" sibTransId="{9AB92226-0D74-473F-AC3A-DF5B1E82FF82}"/>
    <dgm:cxn modelId="{98CEB6DF-0DA9-4831-A1B8-1F9432EF5ED8}" type="presOf" srcId="{E1C5A0A9-1A64-4D1C-BFD3-3140C8F75982}" destId="{01AD2068-CF12-41EE-AC73-39E4ADC725BC}" srcOrd="0" destOrd="0" presId="urn:microsoft.com/office/officeart/2018/2/layout/IconVerticalSolidList"/>
    <dgm:cxn modelId="{EB3419E7-1193-4D18-A61A-0480A64B60E4}" srcId="{E1C5A0A9-1A64-4D1C-BFD3-3140C8F75982}" destId="{65A3DE66-92FA-4AF5-9CC1-000FB2B35990}" srcOrd="3" destOrd="0" parTransId="{6EE6FE20-4217-4C4B-9538-A30B7ED188DD}" sibTransId="{8E9B15D9-EA9E-4435-AD7D-AAA55C087420}"/>
    <dgm:cxn modelId="{EE12F484-5BBD-4778-B455-9828F708D6B8}" type="presParOf" srcId="{01AD2068-CF12-41EE-AC73-39E4ADC725BC}" destId="{21447BAC-CAB1-4246-BC52-24E3BDAB0BAF}" srcOrd="0" destOrd="0" presId="urn:microsoft.com/office/officeart/2018/2/layout/IconVerticalSolidList"/>
    <dgm:cxn modelId="{A2CEE5B2-7BA4-4305-A359-93741F9975DB}" type="presParOf" srcId="{21447BAC-CAB1-4246-BC52-24E3BDAB0BAF}" destId="{5615546F-69E7-4330-9170-929CC4EBC141}" srcOrd="0" destOrd="0" presId="urn:microsoft.com/office/officeart/2018/2/layout/IconVerticalSolidList"/>
    <dgm:cxn modelId="{18F279CB-1351-402C-B487-2857EB977C09}" type="presParOf" srcId="{21447BAC-CAB1-4246-BC52-24E3BDAB0BAF}" destId="{C79AB2D1-73E7-4C61-98B0-D2156932D89E}" srcOrd="1" destOrd="0" presId="urn:microsoft.com/office/officeart/2018/2/layout/IconVerticalSolidList"/>
    <dgm:cxn modelId="{57600269-8F11-4218-935D-E360CF50A546}" type="presParOf" srcId="{21447BAC-CAB1-4246-BC52-24E3BDAB0BAF}" destId="{DF4EAF98-A396-45F1-A58B-F9FE4B2B04FE}" srcOrd="2" destOrd="0" presId="urn:microsoft.com/office/officeart/2018/2/layout/IconVerticalSolidList"/>
    <dgm:cxn modelId="{5C3DA106-DB85-4B17-AB68-2D2AE7C74F84}" type="presParOf" srcId="{21447BAC-CAB1-4246-BC52-24E3BDAB0BAF}" destId="{51B31F60-AB27-4649-9A8A-8C1774E73264}" srcOrd="3" destOrd="0" presId="urn:microsoft.com/office/officeart/2018/2/layout/IconVerticalSolidList"/>
    <dgm:cxn modelId="{84C49020-EF4F-4120-A322-9E1E481DC7CC}" type="presParOf" srcId="{01AD2068-CF12-41EE-AC73-39E4ADC725BC}" destId="{A3687E1E-8CD8-4C23-A4A5-540FB0F2D320}" srcOrd="1" destOrd="0" presId="urn:microsoft.com/office/officeart/2018/2/layout/IconVerticalSolidList"/>
    <dgm:cxn modelId="{493C11A8-ECCC-4FC1-885F-CB26ABD66EAF}" type="presParOf" srcId="{01AD2068-CF12-41EE-AC73-39E4ADC725BC}" destId="{B2C4F16E-DF01-4011-81FF-0DCC3828BDBE}" srcOrd="2" destOrd="0" presId="urn:microsoft.com/office/officeart/2018/2/layout/IconVerticalSolidList"/>
    <dgm:cxn modelId="{00223FA9-C6D5-4D42-8F5D-3E4E45AC27D7}" type="presParOf" srcId="{B2C4F16E-DF01-4011-81FF-0DCC3828BDBE}" destId="{0BF90282-4831-4B0B-8AA2-4C36801AF149}" srcOrd="0" destOrd="0" presId="urn:microsoft.com/office/officeart/2018/2/layout/IconVerticalSolidList"/>
    <dgm:cxn modelId="{A9C32EED-038C-43C8-91B4-DFE97A1A46E9}" type="presParOf" srcId="{B2C4F16E-DF01-4011-81FF-0DCC3828BDBE}" destId="{647D51D0-6AF7-4949-BCD6-3873E315026F}" srcOrd="1" destOrd="0" presId="urn:microsoft.com/office/officeart/2018/2/layout/IconVerticalSolidList"/>
    <dgm:cxn modelId="{3E36F650-D3FB-43FF-9122-6324F255CBD0}" type="presParOf" srcId="{B2C4F16E-DF01-4011-81FF-0DCC3828BDBE}" destId="{90A4B30F-E74B-46D2-904D-E85BDED0886E}" srcOrd="2" destOrd="0" presId="urn:microsoft.com/office/officeart/2018/2/layout/IconVerticalSolidList"/>
    <dgm:cxn modelId="{9B69AC0B-8A60-4AB5-8A78-73DCF20254C2}" type="presParOf" srcId="{B2C4F16E-DF01-4011-81FF-0DCC3828BDBE}" destId="{118189B5-FAE5-4471-9714-3E39638941E7}" srcOrd="3" destOrd="0" presId="urn:microsoft.com/office/officeart/2018/2/layout/IconVerticalSolidList"/>
    <dgm:cxn modelId="{F43B1551-C846-4B8B-8FE5-1EFD6D80BF0D}" type="presParOf" srcId="{01AD2068-CF12-41EE-AC73-39E4ADC725BC}" destId="{E8E8FDBD-73B4-4190-AF79-9F7103B23317}" srcOrd="3" destOrd="0" presId="urn:microsoft.com/office/officeart/2018/2/layout/IconVerticalSolidList"/>
    <dgm:cxn modelId="{3D1BE1E0-0908-49E2-A0DD-5F919E636AF1}" type="presParOf" srcId="{01AD2068-CF12-41EE-AC73-39E4ADC725BC}" destId="{6E12EC38-F921-4951-A0B7-96BEA09A2188}" srcOrd="4" destOrd="0" presId="urn:microsoft.com/office/officeart/2018/2/layout/IconVerticalSolidList"/>
    <dgm:cxn modelId="{9B533596-5F8E-4861-A628-E00875992E6A}" type="presParOf" srcId="{6E12EC38-F921-4951-A0B7-96BEA09A2188}" destId="{70ECCC24-DDD5-4E80-BE7E-6C7005ADED7B}" srcOrd="0" destOrd="0" presId="urn:microsoft.com/office/officeart/2018/2/layout/IconVerticalSolidList"/>
    <dgm:cxn modelId="{DB9B2AB3-F4C1-4F5F-8692-F4CC1BD1B8FF}" type="presParOf" srcId="{6E12EC38-F921-4951-A0B7-96BEA09A2188}" destId="{9B599FE0-C2B0-4ED2-BC7D-60A2808258EF}" srcOrd="1" destOrd="0" presId="urn:microsoft.com/office/officeart/2018/2/layout/IconVerticalSolidList"/>
    <dgm:cxn modelId="{CE6BA98B-D393-47DD-8C17-2642E92EE310}" type="presParOf" srcId="{6E12EC38-F921-4951-A0B7-96BEA09A2188}" destId="{4EEDAB3D-A276-4CAC-9F65-8CED3C8F10D9}" srcOrd="2" destOrd="0" presId="urn:microsoft.com/office/officeart/2018/2/layout/IconVerticalSolidList"/>
    <dgm:cxn modelId="{573C21CF-F333-4E24-A28E-5C1C55C8B928}" type="presParOf" srcId="{6E12EC38-F921-4951-A0B7-96BEA09A2188}" destId="{DC3B4D84-D5C9-4EA5-A517-C2AFA293601C}" srcOrd="3" destOrd="0" presId="urn:microsoft.com/office/officeart/2018/2/layout/IconVerticalSolidList"/>
    <dgm:cxn modelId="{AC5B0C22-F4E1-4721-B486-10DD7F7D1575}" type="presParOf" srcId="{01AD2068-CF12-41EE-AC73-39E4ADC725BC}" destId="{B0BBC9C9-853C-440C-A516-F6DEA4E1E857}" srcOrd="5" destOrd="0" presId="urn:microsoft.com/office/officeart/2018/2/layout/IconVerticalSolidList"/>
    <dgm:cxn modelId="{FD9456F0-06CD-456B-9871-077C825A8652}" type="presParOf" srcId="{01AD2068-CF12-41EE-AC73-39E4ADC725BC}" destId="{272920DC-2199-4DE5-85AB-9701AC8F03A3}" srcOrd="6" destOrd="0" presId="urn:microsoft.com/office/officeart/2018/2/layout/IconVerticalSolidList"/>
    <dgm:cxn modelId="{EE0B2F51-2D6B-459A-9388-BB0399F7727B}" type="presParOf" srcId="{272920DC-2199-4DE5-85AB-9701AC8F03A3}" destId="{9294AA48-2E33-4545-A41A-7642A4CC3418}" srcOrd="0" destOrd="0" presId="urn:microsoft.com/office/officeart/2018/2/layout/IconVerticalSolidList"/>
    <dgm:cxn modelId="{15043ADC-725E-4E15-A42B-D9ACF777AEB0}" type="presParOf" srcId="{272920DC-2199-4DE5-85AB-9701AC8F03A3}" destId="{2AB566B8-5AB3-48A2-B875-178961872D0D}" srcOrd="1" destOrd="0" presId="urn:microsoft.com/office/officeart/2018/2/layout/IconVerticalSolidList"/>
    <dgm:cxn modelId="{E2C18BD4-AC5E-4D64-9138-657BD3016B7B}" type="presParOf" srcId="{272920DC-2199-4DE5-85AB-9701AC8F03A3}" destId="{DFFACFDD-C124-4255-9019-111CC1E409F3}" srcOrd="2" destOrd="0" presId="urn:microsoft.com/office/officeart/2018/2/layout/IconVerticalSolidList"/>
    <dgm:cxn modelId="{09C59AA2-19B7-4CAA-99A8-5F6B71453391}" type="presParOf" srcId="{272920DC-2199-4DE5-85AB-9701AC8F03A3}" destId="{30D0C257-8634-4BC7-BA7D-7EC1173D0A2F}" srcOrd="3" destOrd="0" presId="urn:microsoft.com/office/officeart/2018/2/layout/IconVerticalSolidList"/>
    <dgm:cxn modelId="{42286AEB-F457-42C9-A10C-39B50380216F}" type="presParOf" srcId="{01AD2068-CF12-41EE-AC73-39E4ADC725BC}" destId="{617450C7-83BA-4626-A1AC-0B0E27A7D182}" srcOrd="7" destOrd="0" presId="urn:microsoft.com/office/officeart/2018/2/layout/IconVerticalSolidList"/>
    <dgm:cxn modelId="{FDC94D4F-5DC7-4B5C-A903-FBF76055F1D4}" type="presParOf" srcId="{01AD2068-CF12-41EE-AC73-39E4ADC725BC}" destId="{D894FCA4-AA02-4353-813D-199A277E832D}" srcOrd="8" destOrd="0" presId="urn:microsoft.com/office/officeart/2018/2/layout/IconVerticalSolidList"/>
    <dgm:cxn modelId="{04FAC192-9521-4221-9094-E2B51CC2063E}" type="presParOf" srcId="{D894FCA4-AA02-4353-813D-199A277E832D}" destId="{BB03A882-FD80-4CB0-B9B2-28F9F0F03BFC}" srcOrd="0" destOrd="0" presId="urn:microsoft.com/office/officeart/2018/2/layout/IconVerticalSolidList"/>
    <dgm:cxn modelId="{B15B2DEF-26DD-4BC6-95F2-7F80B5D2C95C}" type="presParOf" srcId="{D894FCA4-AA02-4353-813D-199A277E832D}" destId="{1D36A445-C1A9-4178-917F-0B0A61B51A43}" srcOrd="1" destOrd="0" presId="urn:microsoft.com/office/officeart/2018/2/layout/IconVerticalSolidList"/>
    <dgm:cxn modelId="{DA02F710-1563-4D37-87D7-79B3F2D85EA3}" type="presParOf" srcId="{D894FCA4-AA02-4353-813D-199A277E832D}" destId="{5B98C6B0-1AEF-493F-9CA8-9B261B42C11C}" srcOrd="2" destOrd="0" presId="urn:microsoft.com/office/officeart/2018/2/layout/IconVerticalSolidList"/>
    <dgm:cxn modelId="{D1791C78-1DF6-4232-A880-C4A6FB33EB75}" type="presParOf" srcId="{D894FCA4-AA02-4353-813D-199A277E832D}" destId="{E5C61597-B8D4-456E-AA9F-D9DBE5B61776}" srcOrd="3" destOrd="0" presId="urn:microsoft.com/office/officeart/2018/2/layout/IconVerticalSolidList"/>
    <dgm:cxn modelId="{D6F9A2E7-2B68-4F9D-A9D3-A19015B46AB0}" type="presParOf" srcId="{01AD2068-CF12-41EE-AC73-39E4ADC725BC}" destId="{3EFF6606-36C2-41BA-95D5-9F86F6A7E4E8}" srcOrd="9" destOrd="0" presId="urn:microsoft.com/office/officeart/2018/2/layout/IconVerticalSolidList"/>
    <dgm:cxn modelId="{CF8FFBEB-E9D7-47C0-9F4F-680A045D9431}" type="presParOf" srcId="{01AD2068-CF12-41EE-AC73-39E4ADC725BC}" destId="{E73E2F4C-7D95-4F28-8E2A-E6DF32DF3C6C}" srcOrd="10" destOrd="0" presId="urn:microsoft.com/office/officeart/2018/2/layout/IconVerticalSolidList"/>
    <dgm:cxn modelId="{FB7F07D0-9454-4B6E-9867-F4A01674BA3A}" type="presParOf" srcId="{E73E2F4C-7D95-4F28-8E2A-E6DF32DF3C6C}" destId="{283B83CF-F463-45D9-B791-259B5F76842B}" srcOrd="0" destOrd="0" presId="urn:microsoft.com/office/officeart/2018/2/layout/IconVerticalSolidList"/>
    <dgm:cxn modelId="{42BCCD57-91B4-499E-9680-E1A3A92954F9}" type="presParOf" srcId="{E73E2F4C-7D95-4F28-8E2A-E6DF32DF3C6C}" destId="{655896AF-451D-4936-8704-4328EC1432E8}" srcOrd="1" destOrd="0" presId="urn:microsoft.com/office/officeart/2018/2/layout/IconVerticalSolidList"/>
    <dgm:cxn modelId="{5761B5D9-A264-4811-AF90-507BEEA48567}" type="presParOf" srcId="{E73E2F4C-7D95-4F28-8E2A-E6DF32DF3C6C}" destId="{1ED9D244-F3F9-4FA1-87EA-36B3F0F6EC99}" srcOrd="2" destOrd="0" presId="urn:microsoft.com/office/officeart/2018/2/layout/IconVerticalSolidList"/>
    <dgm:cxn modelId="{31C74D18-5B06-44BD-8ADF-F50835AC54E6}" type="presParOf" srcId="{E73E2F4C-7D95-4F28-8E2A-E6DF32DF3C6C}" destId="{6AB54EF0-D18A-43BF-ABED-3A8807D7677A}" srcOrd="3" destOrd="0" presId="urn:microsoft.com/office/officeart/2018/2/layout/IconVerticalSolidList"/>
    <dgm:cxn modelId="{D3567466-B115-4FC1-BEB8-8ADF5ECD0B78}" type="presParOf" srcId="{01AD2068-CF12-41EE-AC73-39E4ADC725BC}" destId="{73AE11C1-CA3A-4EFA-B43D-89B2946EFCAA}" srcOrd="11" destOrd="0" presId="urn:microsoft.com/office/officeart/2018/2/layout/IconVerticalSolidList"/>
    <dgm:cxn modelId="{769F4CE1-8F7A-4167-A28C-48A156008F5C}" type="presParOf" srcId="{01AD2068-CF12-41EE-AC73-39E4ADC725BC}" destId="{0A252539-6CEB-44DF-AB15-AE496326A6FD}" srcOrd="12" destOrd="0" presId="urn:microsoft.com/office/officeart/2018/2/layout/IconVerticalSolidList"/>
    <dgm:cxn modelId="{A53380BE-A342-4A14-8709-131A40238F50}" type="presParOf" srcId="{0A252539-6CEB-44DF-AB15-AE496326A6FD}" destId="{06181BFD-5709-4171-88B2-666527724667}" srcOrd="0" destOrd="0" presId="urn:microsoft.com/office/officeart/2018/2/layout/IconVerticalSolidList"/>
    <dgm:cxn modelId="{7F4D1DBD-99C6-4AD0-BC61-FDFD753BDAA7}" type="presParOf" srcId="{0A252539-6CEB-44DF-AB15-AE496326A6FD}" destId="{3432F3B7-5DEF-451E-B554-BCB426EE194E}" srcOrd="1" destOrd="0" presId="urn:microsoft.com/office/officeart/2018/2/layout/IconVerticalSolidList"/>
    <dgm:cxn modelId="{B66F4BF5-10DD-40A1-9777-EE220EBAA338}" type="presParOf" srcId="{0A252539-6CEB-44DF-AB15-AE496326A6FD}" destId="{A46AABE1-AC23-459E-8BC8-A5008C9EBF82}" srcOrd="2" destOrd="0" presId="urn:microsoft.com/office/officeart/2018/2/layout/IconVerticalSolidList"/>
    <dgm:cxn modelId="{C383D8C8-0D44-4AA6-AA58-11191DC63345}" type="presParOf" srcId="{0A252539-6CEB-44DF-AB15-AE496326A6FD}" destId="{4F3CE990-9C0D-4E04-9002-C657627CD8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FDAB33-3C04-4A99-BF3F-FB90C8A741E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0C15C2-7223-455E-88C6-6F5B7D2404BF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b="1"/>
            <a:t>Consulta de Disponibilidad</a:t>
          </a:r>
          <a:r>
            <a:rPr lang="es-MX"/>
            <a:t>: Los usuarios pueden consultar si un producto está disponible en tiempo real.</a:t>
          </a:r>
          <a:endParaRPr lang="en-US"/>
        </a:p>
      </dgm:t>
    </dgm:pt>
    <dgm:pt modelId="{FB496A62-0C54-4158-A44E-5E2554DEFEF2}" type="parTrans" cxnId="{F06F12BC-9BE7-4B88-AB4E-2D05F20440C2}">
      <dgm:prSet/>
      <dgm:spPr/>
      <dgm:t>
        <a:bodyPr/>
        <a:lstStyle/>
        <a:p>
          <a:endParaRPr lang="en-US"/>
        </a:p>
      </dgm:t>
    </dgm:pt>
    <dgm:pt modelId="{34411A0F-0E34-47D6-B19D-36F74D62FED0}" type="sibTrans" cxnId="{F06F12BC-9BE7-4B88-AB4E-2D05F20440C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7B6F990-1F83-4F7F-9B22-6BF33EB91A0C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b="1"/>
            <a:t>Información de Productos</a:t>
          </a:r>
          <a:r>
            <a:rPr lang="es-MX"/>
            <a:t>: Acceso a precios, métodos de pago, y opciones de entrega.</a:t>
          </a:r>
          <a:endParaRPr lang="en-US"/>
        </a:p>
      </dgm:t>
    </dgm:pt>
    <dgm:pt modelId="{C41D9E68-5AF9-41BE-8C95-1A92BC9BC4FE}" type="parTrans" cxnId="{47E7ED86-25B6-46A5-A2EA-3FA1D4EFDDB8}">
      <dgm:prSet/>
      <dgm:spPr/>
      <dgm:t>
        <a:bodyPr/>
        <a:lstStyle/>
        <a:p>
          <a:endParaRPr lang="en-US"/>
        </a:p>
      </dgm:t>
    </dgm:pt>
    <dgm:pt modelId="{A527CD84-1802-48C9-88F6-046F7C05B35B}" type="sibTrans" cxnId="{47E7ED86-25B6-46A5-A2EA-3FA1D4EFDDB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2C39F2A-C646-452D-95E4-842831383311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b="1"/>
            <a:t>Carrito de Compras y Pedidos</a:t>
          </a:r>
          <a:r>
            <a:rPr lang="es-MX"/>
            <a:t>: Los clientes pueden seleccionar productos y realizar un pedido de manera autónoma.</a:t>
          </a:r>
          <a:endParaRPr lang="en-US"/>
        </a:p>
      </dgm:t>
    </dgm:pt>
    <dgm:pt modelId="{FE6306E1-BCC6-494E-8828-FB5917713E41}" type="parTrans" cxnId="{0FC0AE8F-D80F-42BE-8928-4A01988325FE}">
      <dgm:prSet/>
      <dgm:spPr/>
      <dgm:t>
        <a:bodyPr/>
        <a:lstStyle/>
        <a:p>
          <a:endParaRPr lang="en-US"/>
        </a:p>
      </dgm:t>
    </dgm:pt>
    <dgm:pt modelId="{D5EAD3EC-DA0D-44FC-989E-756F9F76DCB3}" type="sibTrans" cxnId="{0FC0AE8F-D80F-42BE-8928-4A01988325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577D9A2-BAD4-4551-8A51-D19A5C193FC1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b="1"/>
            <a:t>Actualización de Inventarios</a:t>
          </a:r>
          <a:r>
            <a:rPr lang="es-MX"/>
            <a:t>: El chatbot sincroniza y actualiza el inventario, minimizando errores de stock.</a:t>
          </a:r>
          <a:endParaRPr lang="en-US"/>
        </a:p>
      </dgm:t>
    </dgm:pt>
    <dgm:pt modelId="{6B4175A8-E1D0-4BA4-8EE1-15C95D0A453D}" type="parTrans" cxnId="{FF829060-4218-4A07-9F18-F186B53CBA14}">
      <dgm:prSet/>
      <dgm:spPr/>
      <dgm:t>
        <a:bodyPr/>
        <a:lstStyle/>
        <a:p>
          <a:endParaRPr lang="en-US"/>
        </a:p>
      </dgm:t>
    </dgm:pt>
    <dgm:pt modelId="{E614ADFE-6EBE-4C3B-8990-4B6F66C28C20}" type="sibTrans" cxnId="{FF829060-4218-4A07-9F18-F186B53CBA14}">
      <dgm:prSet/>
      <dgm:spPr/>
      <dgm:t>
        <a:bodyPr/>
        <a:lstStyle/>
        <a:p>
          <a:endParaRPr lang="en-US"/>
        </a:p>
      </dgm:t>
    </dgm:pt>
    <dgm:pt modelId="{AE80C0C8-A050-409A-9BEF-A5F1DBDE6726}" type="pres">
      <dgm:prSet presAssocID="{EFFDAB33-3C04-4A99-BF3F-FB90C8A741EA}" presName="root" presStyleCnt="0">
        <dgm:presLayoutVars>
          <dgm:dir/>
          <dgm:resizeHandles val="exact"/>
        </dgm:presLayoutVars>
      </dgm:prSet>
      <dgm:spPr/>
    </dgm:pt>
    <dgm:pt modelId="{530D4BCF-1288-4038-800F-F568315D148D}" type="pres">
      <dgm:prSet presAssocID="{EFFDAB33-3C04-4A99-BF3F-FB90C8A741EA}" presName="container" presStyleCnt="0">
        <dgm:presLayoutVars>
          <dgm:dir/>
          <dgm:resizeHandles val="exact"/>
        </dgm:presLayoutVars>
      </dgm:prSet>
      <dgm:spPr/>
    </dgm:pt>
    <dgm:pt modelId="{358E2ED6-1AE3-4528-9814-F2235E9F29AE}" type="pres">
      <dgm:prSet presAssocID="{F00C15C2-7223-455E-88C6-6F5B7D2404BF}" presName="compNode" presStyleCnt="0"/>
      <dgm:spPr/>
    </dgm:pt>
    <dgm:pt modelId="{2D902092-2E72-4AB9-B06E-F584EC5A5F76}" type="pres">
      <dgm:prSet presAssocID="{F00C15C2-7223-455E-88C6-6F5B7D2404BF}" presName="iconBgRect" presStyleLbl="bgShp" presStyleIdx="0" presStyleCnt="4"/>
      <dgm:spPr/>
    </dgm:pt>
    <dgm:pt modelId="{011A33C2-2731-4DB4-8608-1F54B2FDDF4D}" type="pres">
      <dgm:prSet presAssocID="{F00C15C2-7223-455E-88C6-6F5B7D2404B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guntas"/>
        </a:ext>
      </dgm:extLst>
    </dgm:pt>
    <dgm:pt modelId="{1DC86D4F-622A-4689-B877-9B5034734909}" type="pres">
      <dgm:prSet presAssocID="{F00C15C2-7223-455E-88C6-6F5B7D2404BF}" presName="spaceRect" presStyleCnt="0"/>
      <dgm:spPr/>
    </dgm:pt>
    <dgm:pt modelId="{B5E0CCF6-CAE1-48EC-98DA-AE9F1D124137}" type="pres">
      <dgm:prSet presAssocID="{F00C15C2-7223-455E-88C6-6F5B7D2404BF}" presName="textRect" presStyleLbl="revTx" presStyleIdx="0" presStyleCnt="4">
        <dgm:presLayoutVars>
          <dgm:chMax val="1"/>
          <dgm:chPref val="1"/>
        </dgm:presLayoutVars>
      </dgm:prSet>
      <dgm:spPr/>
    </dgm:pt>
    <dgm:pt modelId="{BA9618F2-4BD0-4160-B9EE-0BB0E7A1A953}" type="pres">
      <dgm:prSet presAssocID="{34411A0F-0E34-47D6-B19D-36F74D62FED0}" presName="sibTrans" presStyleLbl="sibTrans2D1" presStyleIdx="0" presStyleCnt="0"/>
      <dgm:spPr/>
    </dgm:pt>
    <dgm:pt modelId="{BCCB0F98-98AA-4844-AE5D-F1FA60C27798}" type="pres">
      <dgm:prSet presAssocID="{F7B6F990-1F83-4F7F-9B22-6BF33EB91A0C}" presName="compNode" presStyleCnt="0"/>
      <dgm:spPr/>
    </dgm:pt>
    <dgm:pt modelId="{F5BC8490-F960-4331-AA3C-DB2744F8A41C}" type="pres">
      <dgm:prSet presAssocID="{F7B6F990-1F83-4F7F-9B22-6BF33EB91A0C}" presName="iconBgRect" presStyleLbl="bgShp" presStyleIdx="1" presStyleCnt="4"/>
      <dgm:spPr/>
    </dgm:pt>
    <dgm:pt modelId="{26550F7C-4BB8-4E9D-9583-9994C91046EA}" type="pres">
      <dgm:prSet presAssocID="{F7B6F990-1F83-4F7F-9B22-6BF33EB91A0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blo"/>
        </a:ext>
      </dgm:extLst>
    </dgm:pt>
    <dgm:pt modelId="{42FC8F5C-E7B2-4399-B3E0-F4EE5847C5D4}" type="pres">
      <dgm:prSet presAssocID="{F7B6F990-1F83-4F7F-9B22-6BF33EB91A0C}" presName="spaceRect" presStyleCnt="0"/>
      <dgm:spPr/>
    </dgm:pt>
    <dgm:pt modelId="{26FF273A-E1AE-4EFE-A566-FBE274C9BF59}" type="pres">
      <dgm:prSet presAssocID="{F7B6F990-1F83-4F7F-9B22-6BF33EB91A0C}" presName="textRect" presStyleLbl="revTx" presStyleIdx="1" presStyleCnt="4">
        <dgm:presLayoutVars>
          <dgm:chMax val="1"/>
          <dgm:chPref val="1"/>
        </dgm:presLayoutVars>
      </dgm:prSet>
      <dgm:spPr/>
    </dgm:pt>
    <dgm:pt modelId="{0CEA29A7-F10F-4B4F-9416-5A153BE900E9}" type="pres">
      <dgm:prSet presAssocID="{A527CD84-1802-48C9-88F6-046F7C05B35B}" presName="sibTrans" presStyleLbl="sibTrans2D1" presStyleIdx="0" presStyleCnt="0"/>
      <dgm:spPr/>
    </dgm:pt>
    <dgm:pt modelId="{CC2B4D69-5B3E-4821-BAB0-4FFF727D1FFE}" type="pres">
      <dgm:prSet presAssocID="{12C39F2A-C646-452D-95E4-842831383311}" presName="compNode" presStyleCnt="0"/>
      <dgm:spPr/>
    </dgm:pt>
    <dgm:pt modelId="{1B974AA4-46B2-4438-92C3-88AFF8865CA4}" type="pres">
      <dgm:prSet presAssocID="{12C39F2A-C646-452D-95E4-842831383311}" presName="iconBgRect" presStyleLbl="bgShp" presStyleIdx="2" presStyleCnt="4"/>
      <dgm:spPr/>
    </dgm:pt>
    <dgm:pt modelId="{B960B3D1-18B9-432E-BAEA-CA4C271DD057}" type="pres">
      <dgm:prSet presAssocID="{12C39F2A-C646-452D-95E4-84283138331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riola"/>
        </a:ext>
      </dgm:extLst>
    </dgm:pt>
    <dgm:pt modelId="{D715425F-6BE9-4FAF-BAA6-14CE72B7DE60}" type="pres">
      <dgm:prSet presAssocID="{12C39F2A-C646-452D-95E4-842831383311}" presName="spaceRect" presStyleCnt="0"/>
      <dgm:spPr/>
    </dgm:pt>
    <dgm:pt modelId="{D41E72A6-E651-47EA-9ED2-542A0AF9DA63}" type="pres">
      <dgm:prSet presAssocID="{12C39F2A-C646-452D-95E4-842831383311}" presName="textRect" presStyleLbl="revTx" presStyleIdx="2" presStyleCnt="4">
        <dgm:presLayoutVars>
          <dgm:chMax val="1"/>
          <dgm:chPref val="1"/>
        </dgm:presLayoutVars>
      </dgm:prSet>
      <dgm:spPr/>
    </dgm:pt>
    <dgm:pt modelId="{33CEA6C6-12F4-4F54-8E70-863C33AF3948}" type="pres">
      <dgm:prSet presAssocID="{D5EAD3EC-DA0D-44FC-989E-756F9F76DCB3}" presName="sibTrans" presStyleLbl="sibTrans2D1" presStyleIdx="0" presStyleCnt="0"/>
      <dgm:spPr/>
    </dgm:pt>
    <dgm:pt modelId="{CA592331-D5D7-4434-A8E2-4C626D51DBB2}" type="pres">
      <dgm:prSet presAssocID="{A577D9A2-BAD4-4551-8A51-D19A5C193FC1}" presName="compNode" presStyleCnt="0"/>
      <dgm:spPr/>
    </dgm:pt>
    <dgm:pt modelId="{4D932B22-9628-4481-BEA7-AB545EF20E2A}" type="pres">
      <dgm:prSet presAssocID="{A577D9A2-BAD4-4551-8A51-D19A5C193FC1}" presName="iconBgRect" presStyleLbl="bgShp" presStyleIdx="3" presStyleCnt="4"/>
      <dgm:spPr/>
    </dgm:pt>
    <dgm:pt modelId="{E4EBE8C1-4ADF-4C3B-A82E-15A90F14DFC3}" type="pres">
      <dgm:prSet presAssocID="{A577D9A2-BAD4-4551-8A51-D19A5C193FC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860ABEBE-BFC7-4788-9613-0DF6DEB49208}" type="pres">
      <dgm:prSet presAssocID="{A577D9A2-BAD4-4551-8A51-D19A5C193FC1}" presName="spaceRect" presStyleCnt="0"/>
      <dgm:spPr/>
    </dgm:pt>
    <dgm:pt modelId="{60C2FF5D-0186-47ED-8507-7BE48F516A89}" type="pres">
      <dgm:prSet presAssocID="{A577D9A2-BAD4-4551-8A51-D19A5C193FC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DC0F19-D1DA-40ED-AAA4-B008E30C4685}" type="presOf" srcId="{F00C15C2-7223-455E-88C6-6F5B7D2404BF}" destId="{B5E0CCF6-CAE1-48EC-98DA-AE9F1D124137}" srcOrd="0" destOrd="0" presId="urn:microsoft.com/office/officeart/2018/2/layout/IconCircleList"/>
    <dgm:cxn modelId="{1B205725-F71E-4B17-8375-5C6E6A531E1A}" type="presOf" srcId="{A577D9A2-BAD4-4551-8A51-D19A5C193FC1}" destId="{60C2FF5D-0186-47ED-8507-7BE48F516A89}" srcOrd="0" destOrd="0" presId="urn:microsoft.com/office/officeart/2018/2/layout/IconCircleList"/>
    <dgm:cxn modelId="{FF829060-4218-4A07-9F18-F186B53CBA14}" srcId="{EFFDAB33-3C04-4A99-BF3F-FB90C8A741EA}" destId="{A577D9A2-BAD4-4551-8A51-D19A5C193FC1}" srcOrd="3" destOrd="0" parTransId="{6B4175A8-E1D0-4BA4-8EE1-15C95D0A453D}" sibTransId="{E614ADFE-6EBE-4C3B-8990-4B6F66C28C20}"/>
    <dgm:cxn modelId="{E5ADC560-0B0A-4184-852D-98FA4707BAEE}" type="presOf" srcId="{12C39F2A-C646-452D-95E4-842831383311}" destId="{D41E72A6-E651-47EA-9ED2-542A0AF9DA63}" srcOrd="0" destOrd="0" presId="urn:microsoft.com/office/officeart/2018/2/layout/IconCircleList"/>
    <dgm:cxn modelId="{DC3F6A56-0E0C-4C84-8FEF-2170078EB836}" type="presOf" srcId="{A527CD84-1802-48C9-88F6-046F7C05B35B}" destId="{0CEA29A7-F10F-4B4F-9416-5A153BE900E9}" srcOrd="0" destOrd="0" presId="urn:microsoft.com/office/officeart/2018/2/layout/IconCircleList"/>
    <dgm:cxn modelId="{47E7ED86-25B6-46A5-A2EA-3FA1D4EFDDB8}" srcId="{EFFDAB33-3C04-4A99-BF3F-FB90C8A741EA}" destId="{F7B6F990-1F83-4F7F-9B22-6BF33EB91A0C}" srcOrd="1" destOrd="0" parTransId="{C41D9E68-5AF9-41BE-8C95-1A92BC9BC4FE}" sibTransId="{A527CD84-1802-48C9-88F6-046F7C05B35B}"/>
    <dgm:cxn modelId="{0FC0AE8F-D80F-42BE-8928-4A01988325FE}" srcId="{EFFDAB33-3C04-4A99-BF3F-FB90C8A741EA}" destId="{12C39F2A-C646-452D-95E4-842831383311}" srcOrd="2" destOrd="0" parTransId="{FE6306E1-BCC6-494E-8828-FB5917713E41}" sibTransId="{D5EAD3EC-DA0D-44FC-989E-756F9F76DCB3}"/>
    <dgm:cxn modelId="{0E114CB0-A5B8-40DB-88FA-F2A1FE759DBC}" type="presOf" srcId="{D5EAD3EC-DA0D-44FC-989E-756F9F76DCB3}" destId="{33CEA6C6-12F4-4F54-8E70-863C33AF3948}" srcOrd="0" destOrd="0" presId="urn:microsoft.com/office/officeart/2018/2/layout/IconCircleList"/>
    <dgm:cxn modelId="{F9D5D0B4-8AB5-4A2D-8025-BAB623F720EA}" type="presOf" srcId="{EFFDAB33-3C04-4A99-BF3F-FB90C8A741EA}" destId="{AE80C0C8-A050-409A-9BEF-A5F1DBDE6726}" srcOrd="0" destOrd="0" presId="urn:microsoft.com/office/officeart/2018/2/layout/IconCircleList"/>
    <dgm:cxn modelId="{F06F12BC-9BE7-4B88-AB4E-2D05F20440C2}" srcId="{EFFDAB33-3C04-4A99-BF3F-FB90C8A741EA}" destId="{F00C15C2-7223-455E-88C6-6F5B7D2404BF}" srcOrd="0" destOrd="0" parTransId="{FB496A62-0C54-4158-A44E-5E2554DEFEF2}" sibTransId="{34411A0F-0E34-47D6-B19D-36F74D62FED0}"/>
    <dgm:cxn modelId="{87EA24BD-7C82-45FF-A651-0E388DF33CB0}" type="presOf" srcId="{34411A0F-0E34-47D6-B19D-36F74D62FED0}" destId="{BA9618F2-4BD0-4160-B9EE-0BB0E7A1A953}" srcOrd="0" destOrd="0" presId="urn:microsoft.com/office/officeart/2018/2/layout/IconCircleList"/>
    <dgm:cxn modelId="{7D8BB4D9-6B4D-479B-9BEA-9F43680E7A2C}" type="presOf" srcId="{F7B6F990-1F83-4F7F-9B22-6BF33EB91A0C}" destId="{26FF273A-E1AE-4EFE-A566-FBE274C9BF59}" srcOrd="0" destOrd="0" presId="urn:microsoft.com/office/officeart/2018/2/layout/IconCircleList"/>
    <dgm:cxn modelId="{21FED1ED-BC80-4782-A5DC-05BD695E7070}" type="presParOf" srcId="{AE80C0C8-A050-409A-9BEF-A5F1DBDE6726}" destId="{530D4BCF-1288-4038-800F-F568315D148D}" srcOrd="0" destOrd="0" presId="urn:microsoft.com/office/officeart/2018/2/layout/IconCircleList"/>
    <dgm:cxn modelId="{84CD9385-157F-4AC9-8874-997860C0D169}" type="presParOf" srcId="{530D4BCF-1288-4038-800F-F568315D148D}" destId="{358E2ED6-1AE3-4528-9814-F2235E9F29AE}" srcOrd="0" destOrd="0" presId="urn:microsoft.com/office/officeart/2018/2/layout/IconCircleList"/>
    <dgm:cxn modelId="{924BE23E-8609-4B0C-BA60-34E7D01315B8}" type="presParOf" srcId="{358E2ED6-1AE3-4528-9814-F2235E9F29AE}" destId="{2D902092-2E72-4AB9-B06E-F584EC5A5F76}" srcOrd="0" destOrd="0" presId="urn:microsoft.com/office/officeart/2018/2/layout/IconCircleList"/>
    <dgm:cxn modelId="{47994D31-4823-449B-83EE-BD12DB38D8CA}" type="presParOf" srcId="{358E2ED6-1AE3-4528-9814-F2235E9F29AE}" destId="{011A33C2-2731-4DB4-8608-1F54B2FDDF4D}" srcOrd="1" destOrd="0" presId="urn:microsoft.com/office/officeart/2018/2/layout/IconCircleList"/>
    <dgm:cxn modelId="{2A58A9FD-36BC-4015-B70D-76C806180495}" type="presParOf" srcId="{358E2ED6-1AE3-4528-9814-F2235E9F29AE}" destId="{1DC86D4F-622A-4689-B877-9B5034734909}" srcOrd="2" destOrd="0" presId="urn:microsoft.com/office/officeart/2018/2/layout/IconCircleList"/>
    <dgm:cxn modelId="{7BC1CA4D-15C7-4C5F-9C5D-BB2EEB079059}" type="presParOf" srcId="{358E2ED6-1AE3-4528-9814-F2235E9F29AE}" destId="{B5E0CCF6-CAE1-48EC-98DA-AE9F1D124137}" srcOrd="3" destOrd="0" presId="urn:microsoft.com/office/officeart/2018/2/layout/IconCircleList"/>
    <dgm:cxn modelId="{8155F026-5633-4CC8-A7A5-C11DE756DAEB}" type="presParOf" srcId="{530D4BCF-1288-4038-800F-F568315D148D}" destId="{BA9618F2-4BD0-4160-B9EE-0BB0E7A1A953}" srcOrd="1" destOrd="0" presId="urn:microsoft.com/office/officeart/2018/2/layout/IconCircleList"/>
    <dgm:cxn modelId="{A0DF7395-3DC5-4D59-938F-8B2B0BC4B277}" type="presParOf" srcId="{530D4BCF-1288-4038-800F-F568315D148D}" destId="{BCCB0F98-98AA-4844-AE5D-F1FA60C27798}" srcOrd="2" destOrd="0" presId="urn:microsoft.com/office/officeart/2018/2/layout/IconCircleList"/>
    <dgm:cxn modelId="{21885173-0BE2-485A-A605-65332BD727B3}" type="presParOf" srcId="{BCCB0F98-98AA-4844-AE5D-F1FA60C27798}" destId="{F5BC8490-F960-4331-AA3C-DB2744F8A41C}" srcOrd="0" destOrd="0" presId="urn:microsoft.com/office/officeart/2018/2/layout/IconCircleList"/>
    <dgm:cxn modelId="{6C7745FA-7731-4116-8897-B77ED32E9781}" type="presParOf" srcId="{BCCB0F98-98AA-4844-AE5D-F1FA60C27798}" destId="{26550F7C-4BB8-4E9D-9583-9994C91046EA}" srcOrd="1" destOrd="0" presId="urn:microsoft.com/office/officeart/2018/2/layout/IconCircleList"/>
    <dgm:cxn modelId="{419932B0-B05B-4CD9-B276-1DC06DECC6F5}" type="presParOf" srcId="{BCCB0F98-98AA-4844-AE5D-F1FA60C27798}" destId="{42FC8F5C-E7B2-4399-B3E0-F4EE5847C5D4}" srcOrd="2" destOrd="0" presId="urn:microsoft.com/office/officeart/2018/2/layout/IconCircleList"/>
    <dgm:cxn modelId="{AC7D2BD0-5DD0-406B-BA27-DC6428354E71}" type="presParOf" srcId="{BCCB0F98-98AA-4844-AE5D-F1FA60C27798}" destId="{26FF273A-E1AE-4EFE-A566-FBE274C9BF59}" srcOrd="3" destOrd="0" presId="urn:microsoft.com/office/officeart/2018/2/layout/IconCircleList"/>
    <dgm:cxn modelId="{40B391E7-B050-4222-A3A1-173024E75F8D}" type="presParOf" srcId="{530D4BCF-1288-4038-800F-F568315D148D}" destId="{0CEA29A7-F10F-4B4F-9416-5A153BE900E9}" srcOrd="3" destOrd="0" presId="urn:microsoft.com/office/officeart/2018/2/layout/IconCircleList"/>
    <dgm:cxn modelId="{8BF02197-76CC-4DEA-A548-ECCAD164D5D1}" type="presParOf" srcId="{530D4BCF-1288-4038-800F-F568315D148D}" destId="{CC2B4D69-5B3E-4821-BAB0-4FFF727D1FFE}" srcOrd="4" destOrd="0" presId="urn:microsoft.com/office/officeart/2018/2/layout/IconCircleList"/>
    <dgm:cxn modelId="{A9985548-572A-4D59-A61C-41AFC7FF5855}" type="presParOf" srcId="{CC2B4D69-5B3E-4821-BAB0-4FFF727D1FFE}" destId="{1B974AA4-46B2-4438-92C3-88AFF8865CA4}" srcOrd="0" destOrd="0" presId="urn:microsoft.com/office/officeart/2018/2/layout/IconCircleList"/>
    <dgm:cxn modelId="{CC06A0B4-83ED-49B8-9978-C66030020478}" type="presParOf" srcId="{CC2B4D69-5B3E-4821-BAB0-4FFF727D1FFE}" destId="{B960B3D1-18B9-432E-BAEA-CA4C271DD057}" srcOrd="1" destOrd="0" presId="urn:microsoft.com/office/officeart/2018/2/layout/IconCircleList"/>
    <dgm:cxn modelId="{C8659AD8-BBC7-4C69-AC08-F748EEFF9285}" type="presParOf" srcId="{CC2B4D69-5B3E-4821-BAB0-4FFF727D1FFE}" destId="{D715425F-6BE9-4FAF-BAA6-14CE72B7DE60}" srcOrd="2" destOrd="0" presId="urn:microsoft.com/office/officeart/2018/2/layout/IconCircleList"/>
    <dgm:cxn modelId="{1868FABA-D8F0-4CBE-B5A0-CDA33413724C}" type="presParOf" srcId="{CC2B4D69-5B3E-4821-BAB0-4FFF727D1FFE}" destId="{D41E72A6-E651-47EA-9ED2-542A0AF9DA63}" srcOrd="3" destOrd="0" presId="urn:microsoft.com/office/officeart/2018/2/layout/IconCircleList"/>
    <dgm:cxn modelId="{89B2832D-53DE-499F-9746-630F78B36C32}" type="presParOf" srcId="{530D4BCF-1288-4038-800F-F568315D148D}" destId="{33CEA6C6-12F4-4F54-8E70-863C33AF3948}" srcOrd="5" destOrd="0" presId="urn:microsoft.com/office/officeart/2018/2/layout/IconCircleList"/>
    <dgm:cxn modelId="{5896A659-0E96-4EC2-928F-06E62374958C}" type="presParOf" srcId="{530D4BCF-1288-4038-800F-F568315D148D}" destId="{CA592331-D5D7-4434-A8E2-4C626D51DBB2}" srcOrd="6" destOrd="0" presId="urn:microsoft.com/office/officeart/2018/2/layout/IconCircleList"/>
    <dgm:cxn modelId="{507706D8-DE88-48AA-907D-4A5013A76E91}" type="presParOf" srcId="{CA592331-D5D7-4434-A8E2-4C626D51DBB2}" destId="{4D932B22-9628-4481-BEA7-AB545EF20E2A}" srcOrd="0" destOrd="0" presId="urn:microsoft.com/office/officeart/2018/2/layout/IconCircleList"/>
    <dgm:cxn modelId="{A461018D-1F28-4C4B-A827-007D99AFCCC0}" type="presParOf" srcId="{CA592331-D5D7-4434-A8E2-4C626D51DBB2}" destId="{E4EBE8C1-4ADF-4C3B-A82E-15A90F14DFC3}" srcOrd="1" destOrd="0" presId="urn:microsoft.com/office/officeart/2018/2/layout/IconCircleList"/>
    <dgm:cxn modelId="{D1E75021-410C-4276-AB3A-72FE81FD85C4}" type="presParOf" srcId="{CA592331-D5D7-4434-A8E2-4C626D51DBB2}" destId="{860ABEBE-BFC7-4788-9613-0DF6DEB49208}" srcOrd="2" destOrd="0" presId="urn:microsoft.com/office/officeart/2018/2/layout/IconCircleList"/>
    <dgm:cxn modelId="{FC5E300E-F98F-49A5-BD89-0F28167BD060}" type="presParOf" srcId="{CA592331-D5D7-4434-A8E2-4C626D51DBB2}" destId="{60C2FF5D-0186-47ED-8507-7BE48F516A8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488AE0-7BED-4E62-905B-D70DFE2F666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E04A16-4BB3-4994-ABFC-208C6EAE9A6D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b="1"/>
            <a:t>Mejora en la Atención al Cliente</a:t>
          </a:r>
          <a:r>
            <a:rPr lang="es-MX"/>
            <a:t>: Atención constante y rápida, elevando la satisfacción del cliente.</a:t>
          </a:r>
          <a:endParaRPr lang="en-US"/>
        </a:p>
      </dgm:t>
    </dgm:pt>
    <dgm:pt modelId="{89F7C6BD-D094-4236-9E20-48E727DE9A86}" type="parTrans" cxnId="{862AE571-5397-4CE4-B798-9F7FBF06B803}">
      <dgm:prSet/>
      <dgm:spPr/>
      <dgm:t>
        <a:bodyPr/>
        <a:lstStyle/>
        <a:p>
          <a:endParaRPr lang="en-US"/>
        </a:p>
      </dgm:t>
    </dgm:pt>
    <dgm:pt modelId="{38F5CCED-F663-40B0-A73C-E18DD048AFD0}" type="sibTrans" cxnId="{862AE571-5397-4CE4-B798-9F7FBF06B803}">
      <dgm:prSet/>
      <dgm:spPr/>
      <dgm:t>
        <a:bodyPr/>
        <a:lstStyle/>
        <a:p>
          <a:endParaRPr lang="en-US"/>
        </a:p>
      </dgm:t>
    </dgm:pt>
    <dgm:pt modelId="{9BB9D1C7-D600-4381-BCCD-F7F4A61A00F4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b="1"/>
            <a:t>Automatización de Procesos</a:t>
          </a:r>
          <a:r>
            <a:rPr lang="es-MX"/>
            <a:t>: Reducción de errores en la gestión del inventario y agilidad en el proceso de compra.</a:t>
          </a:r>
          <a:endParaRPr lang="en-US"/>
        </a:p>
      </dgm:t>
    </dgm:pt>
    <dgm:pt modelId="{2F896DA6-957D-4AA7-8C36-85123A25FF6B}" type="parTrans" cxnId="{4DB76F05-F450-42BD-BF7E-1BBD288716C0}">
      <dgm:prSet/>
      <dgm:spPr/>
      <dgm:t>
        <a:bodyPr/>
        <a:lstStyle/>
        <a:p>
          <a:endParaRPr lang="en-US"/>
        </a:p>
      </dgm:t>
    </dgm:pt>
    <dgm:pt modelId="{ED8F7D8B-F138-44FF-B2FC-20557F583AD4}" type="sibTrans" cxnId="{4DB76F05-F450-42BD-BF7E-1BBD288716C0}">
      <dgm:prSet/>
      <dgm:spPr/>
      <dgm:t>
        <a:bodyPr/>
        <a:lstStyle/>
        <a:p>
          <a:endParaRPr lang="en-US"/>
        </a:p>
      </dgm:t>
    </dgm:pt>
    <dgm:pt modelId="{BA564D20-7CD9-4D4B-AA89-8AA17244623B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b="1"/>
            <a:t>Optimización de Recursos</a:t>
          </a:r>
          <a:r>
            <a:rPr lang="es-MX"/>
            <a:t>: Reducción de la carga de trabajo del personal, permitiendo un enfoque en tareas estratégicas.</a:t>
          </a:r>
          <a:endParaRPr lang="en-US"/>
        </a:p>
      </dgm:t>
    </dgm:pt>
    <dgm:pt modelId="{E7AE998D-9C6A-4A00-8BE4-62906E199682}" type="parTrans" cxnId="{16422997-D255-44A2-8429-5AE822002D27}">
      <dgm:prSet/>
      <dgm:spPr/>
      <dgm:t>
        <a:bodyPr/>
        <a:lstStyle/>
        <a:p>
          <a:endParaRPr lang="en-US"/>
        </a:p>
      </dgm:t>
    </dgm:pt>
    <dgm:pt modelId="{47C78B64-7B72-433A-B00A-0DD2E3D69575}" type="sibTrans" cxnId="{16422997-D255-44A2-8429-5AE822002D27}">
      <dgm:prSet/>
      <dgm:spPr/>
      <dgm:t>
        <a:bodyPr/>
        <a:lstStyle/>
        <a:p>
          <a:endParaRPr lang="en-US"/>
        </a:p>
      </dgm:t>
    </dgm:pt>
    <dgm:pt modelId="{B1399216-525B-4F16-9992-643C94CB27A4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b="1" dirty="0"/>
            <a:t>Competitividad</a:t>
          </a:r>
          <a:r>
            <a:rPr lang="es-MX" dirty="0"/>
            <a:t>: Facilita la entrada en el mercado digital al ofrecer una experiencia de compra moderna y ágil.</a:t>
          </a:r>
          <a:endParaRPr lang="en-US" dirty="0"/>
        </a:p>
      </dgm:t>
    </dgm:pt>
    <dgm:pt modelId="{B702F7E5-B118-41C4-9BBB-194D4E892C18}" type="parTrans" cxnId="{22F37194-8D8F-4AA3-9376-57C05BB38401}">
      <dgm:prSet/>
      <dgm:spPr/>
      <dgm:t>
        <a:bodyPr/>
        <a:lstStyle/>
        <a:p>
          <a:endParaRPr lang="en-US"/>
        </a:p>
      </dgm:t>
    </dgm:pt>
    <dgm:pt modelId="{BEDACF61-87B6-4283-8B42-557E51792D04}" type="sibTrans" cxnId="{22F37194-8D8F-4AA3-9376-57C05BB38401}">
      <dgm:prSet/>
      <dgm:spPr/>
      <dgm:t>
        <a:bodyPr/>
        <a:lstStyle/>
        <a:p>
          <a:endParaRPr lang="en-US"/>
        </a:p>
      </dgm:t>
    </dgm:pt>
    <dgm:pt modelId="{ABDCF0FD-77A3-42EB-8EF4-8F92C64895C2}" type="pres">
      <dgm:prSet presAssocID="{C5488AE0-7BED-4E62-905B-D70DFE2F666D}" presName="root" presStyleCnt="0">
        <dgm:presLayoutVars>
          <dgm:dir/>
          <dgm:resizeHandles val="exact"/>
        </dgm:presLayoutVars>
      </dgm:prSet>
      <dgm:spPr/>
    </dgm:pt>
    <dgm:pt modelId="{B1FA5E0D-FA6E-4665-9548-E089A2687162}" type="pres">
      <dgm:prSet presAssocID="{B7E04A16-4BB3-4994-ABFC-208C6EAE9A6D}" presName="compNode" presStyleCnt="0"/>
      <dgm:spPr/>
    </dgm:pt>
    <dgm:pt modelId="{3684CF75-9985-494C-9A4E-861D683DBB62}" type="pres">
      <dgm:prSet presAssocID="{B7E04A16-4BB3-4994-ABFC-208C6EAE9A6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0085A46-AF76-46E3-AAEF-EB961226C137}" type="pres">
      <dgm:prSet presAssocID="{B7E04A16-4BB3-4994-ABFC-208C6EAE9A6D}" presName="spaceRect" presStyleCnt="0"/>
      <dgm:spPr/>
    </dgm:pt>
    <dgm:pt modelId="{B7D6F30C-3119-48F2-BB1C-1D9B99CA892E}" type="pres">
      <dgm:prSet presAssocID="{B7E04A16-4BB3-4994-ABFC-208C6EAE9A6D}" presName="textRect" presStyleLbl="revTx" presStyleIdx="0" presStyleCnt="4">
        <dgm:presLayoutVars>
          <dgm:chMax val="1"/>
          <dgm:chPref val="1"/>
        </dgm:presLayoutVars>
      </dgm:prSet>
      <dgm:spPr/>
    </dgm:pt>
    <dgm:pt modelId="{6D1F22B2-EE97-419D-8966-C27EED096EAB}" type="pres">
      <dgm:prSet presAssocID="{38F5CCED-F663-40B0-A73C-E18DD048AFD0}" presName="sibTrans" presStyleCnt="0"/>
      <dgm:spPr/>
    </dgm:pt>
    <dgm:pt modelId="{916D9290-A925-47E2-BB3C-4F53273DD5BF}" type="pres">
      <dgm:prSet presAssocID="{9BB9D1C7-D600-4381-BCCD-F7F4A61A00F4}" presName="compNode" presStyleCnt="0"/>
      <dgm:spPr/>
    </dgm:pt>
    <dgm:pt modelId="{705C6842-A04D-49EF-98FC-1F766AD037D7}" type="pres">
      <dgm:prSet presAssocID="{9BB9D1C7-D600-4381-BCCD-F7F4A61A00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5DDECE14-6F7B-4C1A-B26E-65AF6CD2EDB5}" type="pres">
      <dgm:prSet presAssocID="{9BB9D1C7-D600-4381-BCCD-F7F4A61A00F4}" presName="spaceRect" presStyleCnt="0"/>
      <dgm:spPr/>
    </dgm:pt>
    <dgm:pt modelId="{16C4C632-0F59-4F4D-BBE6-6F07CBFCE253}" type="pres">
      <dgm:prSet presAssocID="{9BB9D1C7-D600-4381-BCCD-F7F4A61A00F4}" presName="textRect" presStyleLbl="revTx" presStyleIdx="1" presStyleCnt="4">
        <dgm:presLayoutVars>
          <dgm:chMax val="1"/>
          <dgm:chPref val="1"/>
        </dgm:presLayoutVars>
      </dgm:prSet>
      <dgm:spPr/>
    </dgm:pt>
    <dgm:pt modelId="{990C08E6-0064-47DF-A594-6BC2F15AF87C}" type="pres">
      <dgm:prSet presAssocID="{ED8F7D8B-F138-44FF-B2FC-20557F583AD4}" presName="sibTrans" presStyleCnt="0"/>
      <dgm:spPr/>
    </dgm:pt>
    <dgm:pt modelId="{6A2C5678-C864-4998-90E0-E14D290592B9}" type="pres">
      <dgm:prSet presAssocID="{BA564D20-7CD9-4D4B-AA89-8AA17244623B}" presName="compNode" presStyleCnt="0"/>
      <dgm:spPr/>
    </dgm:pt>
    <dgm:pt modelId="{72E2F5E8-F407-4675-9F70-DC1DE958E74A}" type="pres">
      <dgm:prSet presAssocID="{BA564D20-7CD9-4D4B-AA89-8AA17244623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ión"/>
        </a:ext>
      </dgm:extLst>
    </dgm:pt>
    <dgm:pt modelId="{208196B4-8295-4971-959C-F35BE9EF4E63}" type="pres">
      <dgm:prSet presAssocID="{BA564D20-7CD9-4D4B-AA89-8AA17244623B}" presName="spaceRect" presStyleCnt="0"/>
      <dgm:spPr/>
    </dgm:pt>
    <dgm:pt modelId="{54EDF52E-74E9-4694-92CB-2FCBFDF91043}" type="pres">
      <dgm:prSet presAssocID="{BA564D20-7CD9-4D4B-AA89-8AA17244623B}" presName="textRect" presStyleLbl="revTx" presStyleIdx="2" presStyleCnt="4">
        <dgm:presLayoutVars>
          <dgm:chMax val="1"/>
          <dgm:chPref val="1"/>
        </dgm:presLayoutVars>
      </dgm:prSet>
      <dgm:spPr/>
    </dgm:pt>
    <dgm:pt modelId="{FE0E14E0-E0BB-472A-AB5E-FB378149C0E0}" type="pres">
      <dgm:prSet presAssocID="{47C78B64-7B72-433A-B00A-0DD2E3D69575}" presName="sibTrans" presStyleCnt="0"/>
      <dgm:spPr/>
    </dgm:pt>
    <dgm:pt modelId="{DD831982-2D1F-486F-8318-371045462A83}" type="pres">
      <dgm:prSet presAssocID="{B1399216-525B-4F16-9992-643C94CB27A4}" presName="compNode" presStyleCnt="0"/>
      <dgm:spPr/>
    </dgm:pt>
    <dgm:pt modelId="{BE610FAA-95A1-4BB6-AE85-AC8831F365C6}" type="pres">
      <dgm:prSet presAssocID="{B1399216-525B-4F16-9992-643C94CB27A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iosco"/>
        </a:ext>
      </dgm:extLst>
    </dgm:pt>
    <dgm:pt modelId="{E6FA16B3-E23A-4B7F-B981-B22B33260237}" type="pres">
      <dgm:prSet presAssocID="{B1399216-525B-4F16-9992-643C94CB27A4}" presName="spaceRect" presStyleCnt="0"/>
      <dgm:spPr/>
    </dgm:pt>
    <dgm:pt modelId="{6F98754F-7672-421C-A94A-0836E43489DD}" type="pres">
      <dgm:prSet presAssocID="{B1399216-525B-4F16-9992-643C94CB27A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DB76F05-F450-42BD-BF7E-1BBD288716C0}" srcId="{C5488AE0-7BED-4E62-905B-D70DFE2F666D}" destId="{9BB9D1C7-D600-4381-BCCD-F7F4A61A00F4}" srcOrd="1" destOrd="0" parTransId="{2F896DA6-957D-4AA7-8C36-85123A25FF6B}" sibTransId="{ED8F7D8B-F138-44FF-B2FC-20557F583AD4}"/>
    <dgm:cxn modelId="{FB779723-C903-4C3E-AAB5-C196A70EFDFB}" type="presOf" srcId="{B7E04A16-4BB3-4994-ABFC-208C6EAE9A6D}" destId="{B7D6F30C-3119-48F2-BB1C-1D9B99CA892E}" srcOrd="0" destOrd="0" presId="urn:microsoft.com/office/officeart/2018/2/layout/IconLabelList"/>
    <dgm:cxn modelId="{F1376C3A-E069-494F-B3B5-913AA3CB9A55}" type="presOf" srcId="{C5488AE0-7BED-4E62-905B-D70DFE2F666D}" destId="{ABDCF0FD-77A3-42EB-8EF4-8F92C64895C2}" srcOrd="0" destOrd="0" presId="urn:microsoft.com/office/officeart/2018/2/layout/IconLabelList"/>
    <dgm:cxn modelId="{229ABA6A-921A-46A8-BAD2-103AEFD414F4}" type="presOf" srcId="{9BB9D1C7-D600-4381-BCCD-F7F4A61A00F4}" destId="{16C4C632-0F59-4F4D-BBE6-6F07CBFCE253}" srcOrd="0" destOrd="0" presId="urn:microsoft.com/office/officeart/2018/2/layout/IconLabelList"/>
    <dgm:cxn modelId="{862AE571-5397-4CE4-B798-9F7FBF06B803}" srcId="{C5488AE0-7BED-4E62-905B-D70DFE2F666D}" destId="{B7E04A16-4BB3-4994-ABFC-208C6EAE9A6D}" srcOrd="0" destOrd="0" parTransId="{89F7C6BD-D094-4236-9E20-48E727DE9A86}" sibTransId="{38F5CCED-F663-40B0-A73C-E18DD048AFD0}"/>
    <dgm:cxn modelId="{22F37194-8D8F-4AA3-9376-57C05BB38401}" srcId="{C5488AE0-7BED-4E62-905B-D70DFE2F666D}" destId="{B1399216-525B-4F16-9992-643C94CB27A4}" srcOrd="3" destOrd="0" parTransId="{B702F7E5-B118-41C4-9BBB-194D4E892C18}" sibTransId="{BEDACF61-87B6-4283-8B42-557E51792D04}"/>
    <dgm:cxn modelId="{16422997-D255-44A2-8429-5AE822002D27}" srcId="{C5488AE0-7BED-4E62-905B-D70DFE2F666D}" destId="{BA564D20-7CD9-4D4B-AA89-8AA17244623B}" srcOrd="2" destOrd="0" parTransId="{E7AE998D-9C6A-4A00-8BE4-62906E199682}" sibTransId="{47C78B64-7B72-433A-B00A-0DD2E3D69575}"/>
    <dgm:cxn modelId="{F4C640CE-6567-4D53-8951-083BA3542149}" type="presOf" srcId="{B1399216-525B-4F16-9992-643C94CB27A4}" destId="{6F98754F-7672-421C-A94A-0836E43489DD}" srcOrd="0" destOrd="0" presId="urn:microsoft.com/office/officeart/2018/2/layout/IconLabelList"/>
    <dgm:cxn modelId="{E762C7FF-AB35-4E61-908A-823A742546C5}" type="presOf" srcId="{BA564D20-7CD9-4D4B-AA89-8AA17244623B}" destId="{54EDF52E-74E9-4694-92CB-2FCBFDF91043}" srcOrd="0" destOrd="0" presId="urn:microsoft.com/office/officeart/2018/2/layout/IconLabelList"/>
    <dgm:cxn modelId="{D245FD90-A2F1-4AAA-82BA-30C59DB02AA1}" type="presParOf" srcId="{ABDCF0FD-77A3-42EB-8EF4-8F92C64895C2}" destId="{B1FA5E0D-FA6E-4665-9548-E089A2687162}" srcOrd="0" destOrd="0" presId="urn:microsoft.com/office/officeart/2018/2/layout/IconLabelList"/>
    <dgm:cxn modelId="{3D67FBBC-8F3E-40FE-9273-3D2DD4963064}" type="presParOf" srcId="{B1FA5E0D-FA6E-4665-9548-E089A2687162}" destId="{3684CF75-9985-494C-9A4E-861D683DBB62}" srcOrd="0" destOrd="0" presId="urn:microsoft.com/office/officeart/2018/2/layout/IconLabelList"/>
    <dgm:cxn modelId="{3931BB5A-2955-458B-8879-745B10878B77}" type="presParOf" srcId="{B1FA5E0D-FA6E-4665-9548-E089A2687162}" destId="{80085A46-AF76-46E3-AAEF-EB961226C137}" srcOrd="1" destOrd="0" presId="urn:microsoft.com/office/officeart/2018/2/layout/IconLabelList"/>
    <dgm:cxn modelId="{CB7F9368-8063-48C7-9FA5-A47A6002E549}" type="presParOf" srcId="{B1FA5E0D-FA6E-4665-9548-E089A2687162}" destId="{B7D6F30C-3119-48F2-BB1C-1D9B99CA892E}" srcOrd="2" destOrd="0" presId="urn:microsoft.com/office/officeart/2018/2/layout/IconLabelList"/>
    <dgm:cxn modelId="{A784C2FD-604F-404E-8596-965E2EBE8870}" type="presParOf" srcId="{ABDCF0FD-77A3-42EB-8EF4-8F92C64895C2}" destId="{6D1F22B2-EE97-419D-8966-C27EED096EAB}" srcOrd="1" destOrd="0" presId="urn:microsoft.com/office/officeart/2018/2/layout/IconLabelList"/>
    <dgm:cxn modelId="{B1C90B96-6F0B-4E93-9A7E-A7AAAFCB21CA}" type="presParOf" srcId="{ABDCF0FD-77A3-42EB-8EF4-8F92C64895C2}" destId="{916D9290-A925-47E2-BB3C-4F53273DD5BF}" srcOrd="2" destOrd="0" presId="urn:microsoft.com/office/officeart/2018/2/layout/IconLabelList"/>
    <dgm:cxn modelId="{CBE6E314-6CA0-4C44-88B2-8F2E6B623FCB}" type="presParOf" srcId="{916D9290-A925-47E2-BB3C-4F53273DD5BF}" destId="{705C6842-A04D-49EF-98FC-1F766AD037D7}" srcOrd="0" destOrd="0" presId="urn:microsoft.com/office/officeart/2018/2/layout/IconLabelList"/>
    <dgm:cxn modelId="{97CC9C37-56C0-4298-AFA6-8DA72DBC44B3}" type="presParOf" srcId="{916D9290-A925-47E2-BB3C-4F53273DD5BF}" destId="{5DDECE14-6F7B-4C1A-B26E-65AF6CD2EDB5}" srcOrd="1" destOrd="0" presId="urn:microsoft.com/office/officeart/2018/2/layout/IconLabelList"/>
    <dgm:cxn modelId="{E98F1DC6-37AF-4666-AD66-2C699C063264}" type="presParOf" srcId="{916D9290-A925-47E2-BB3C-4F53273DD5BF}" destId="{16C4C632-0F59-4F4D-BBE6-6F07CBFCE253}" srcOrd="2" destOrd="0" presId="urn:microsoft.com/office/officeart/2018/2/layout/IconLabelList"/>
    <dgm:cxn modelId="{E0304721-2D8D-44DD-9497-2E582C41B906}" type="presParOf" srcId="{ABDCF0FD-77A3-42EB-8EF4-8F92C64895C2}" destId="{990C08E6-0064-47DF-A594-6BC2F15AF87C}" srcOrd="3" destOrd="0" presId="urn:microsoft.com/office/officeart/2018/2/layout/IconLabelList"/>
    <dgm:cxn modelId="{9B0CB0BF-F63B-4C67-A404-02A8E00E4B21}" type="presParOf" srcId="{ABDCF0FD-77A3-42EB-8EF4-8F92C64895C2}" destId="{6A2C5678-C864-4998-90E0-E14D290592B9}" srcOrd="4" destOrd="0" presId="urn:microsoft.com/office/officeart/2018/2/layout/IconLabelList"/>
    <dgm:cxn modelId="{1E4DFA07-717E-4280-B690-623E39FACFEE}" type="presParOf" srcId="{6A2C5678-C864-4998-90E0-E14D290592B9}" destId="{72E2F5E8-F407-4675-9F70-DC1DE958E74A}" srcOrd="0" destOrd="0" presId="urn:microsoft.com/office/officeart/2018/2/layout/IconLabelList"/>
    <dgm:cxn modelId="{52743FE1-46BA-4C63-8B41-970FE25F33A2}" type="presParOf" srcId="{6A2C5678-C864-4998-90E0-E14D290592B9}" destId="{208196B4-8295-4971-959C-F35BE9EF4E63}" srcOrd="1" destOrd="0" presId="urn:microsoft.com/office/officeart/2018/2/layout/IconLabelList"/>
    <dgm:cxn modelId="{6351B768-3607-4234-8182-A2C6623FAA99}" type="presParOf" srcId="{6A2C5678-C864-4998-90E0-E14D290592B9}" destId="{54EDF52E-74E9-4694-92CB-2FCBFDF91043}" srcOrd="2" destOrd="0" presId="urn:microsoft.com/office/officeart/2018/2/layout/IconLabelList"/>
    <dgm:cxn modelId="{1392324B-21E5-41D9-AB0E-46451F924B36}" type="presParOf" srcId="{ABDCF0FD-77A3-42EB-8EF4-8F92C64895C2}" destId="{FE0E14E0-E0BB-472A-AB5E-FB378149C0E0}" srcOrd="5" destOrd="0" presId="urn:microsoft.com/office/officeart/2018/2/layout/IconLabelList"/>
    <dgm:cxn modelId="{87C475AD-33AE-4FA8-99CE-00340C8269C6}" type="presParOf" srcId="{ABDCF0FD-77A3-42EB-8EF4-8F92C64895C2}" destId="{DD831982-2D1F-486F-8318-371045462A83}" srcOrd="6" destOrd="0" presId="urn:microsoft.com/office/officeart/2018/2/layout/IconLabelList"/>
    <dgm:cxn modelId="{E7C78CA3-5BCF-4124-9698-2F48AC28C63F}" type="presParOf" srcId="{DD831982-2D1F-486F-8318-371045462A83}" destId="{BE610FAA-95A1-4BB6-AE85-AC8831F365C6}" srcOrd="0" destOrd="0" presId="urn:microsoft.com/office/officeart/2018/2/layout/IconLabelList"/>
    <dgm:cxn modelId="{E43D341D-0DD8-4D63-BFEC-A5394B27676D}" type="presParOf" srcId="{DD831982-2D1F-486F-8318-371045462A83}" destId="{E6FA16B3-E23A-4B7F-B981-B22B33260237}" srcOrd="1" destOrd="0" presId="urn:microsoft.com/office/officeart/2018/2/layout/IconLabelList"/>
    <dgm:cxn modelId="{94E96A11-7285-4F87-B509-9724DC771F66}" type="presParOf" srcId="{DD831982-2D1F-486F-8318-371045462A83}" destId="{6F98754F-7672-421C-A94A-0836E43489D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4366B7-72EF-4BF1-9765-9F85C6CFC88A}">
      <dsp:nvSpPr>
        <dsp:cNvPr id="0" name=""/>
        <dsp:cNvSpPr/>
      </dsp:nvSpPr>
      <dsp:spPr>
        <a:xfrm>
          <a:off x="0" y="3884"/>
          <a:ext cx="5676900" cy="1737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300" b="0" i="0" kern="1200" baseline="0"/>
            <a:t>Mejorar la disponibilidad de atención mediante un servicio 24/7.</a:t>
          </a:r>
          <a:endParaRPr lang="en-US" sz="3300" kern="1200"/>
        </a:p>
      </dsp:txBody>
      <dsp:txXfrm>
        <a:off x="84815" y="88699"/>
        <a:ext cx="5507270" cy="1567820"/>
      </dsp:txXfrm>
    </dsp:sp>
    <dsp:sp modelId="{E6C7002E-D7B6-41DE-86D9-4D53D9B6E871}">
      <dsp:nvSpPr>
        <dsp:cNvPr id="0" name=""/>
        <dsp:cNvSpPr/>
      </dsp:nvSpPr>
      <dsp:spPr>
        <a:xfrm>
          <a:off x="0" y="1836375"/>
          <a:ext cx="5676900" cy="1737450"/>
        </a:xfrm>
        <a:prstGeom prst="roundRect">
          <a:avLst/>
        </a:prstGeom>
        <a:solidFill>
          <a:schemeClr val="accent2">
            <a:hueOff val="-754890"/>
            <a:satOff val="-3174"/>
            <a:lumOff val="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300" b="0" i="0" kern="1200" baseline="0"/>
            <a:t>Reducir errores en la gestión de inventarios.</a:t>
          </a:r>
          <a:endParaRPr lang="en-US" sz="3300" kern="1200"/>
        </a:p>
      </dsp:txBody>
      <dsp:txXfrm>
        <a:off x="84815" y="1921190"/>
        <a:ext cx="5507270" cy="1567820"/>
      </dsp:txXfrm>
    </dsp:sp>
    <dsp:sp modelId="{0B39AA1E-CF56-40C7-8049-A3FB3B045378}">
      <dsp:nvSpPr>
        <dsp:cNvPr id="0" name=""/>
        <dsp:cNvSpPr/>
      </dsp:nvSpPr>
      <dsp:spPr>
        <a:xfrm>
          <a:off x="0" y="3668865"/>
          <a:ext cx="5676900" cy="1737450"/>
        </a:xfrm>
        <a:prstGeom prst="roundRect">
          <a:avLst/>
        </a:prstGeom>
        <a:solidFill>
          <a:schemeClr val="accent2">
            <a:hueOff val="-1509779"/>
            <a:satOff val="-6347"/>
            <a:lumOff val="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300" b="0" i="0" kern="1200" baseline="0"/>
            <a:t>Automatizar el proceso de compra para simplificar la experiencia del usuario. </a:t>
          </a:r>
          <a:endParaRPr lang="en-US" sz="3300" kern="1200"/>
        </a:p>
      </dsp:txBody>
      <dsp:txXfrm>
        <a:off x="84815" y="3753680"/>
        <a:ext cx="5507270" cy="1567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5546F-69E7-4330-9170-929CC4EBC141}">
      <dsp:nvSpPr>
        <dsp:cNvPr id="0" name=""/>
        <dsp:cNvSpPr/>
      </dsp:nvSpPr>
      <dsp:spPr>
        <a:xfrm>
          <a:off x="0" y="2374"/>
          <a:ext cx="4191001" cy="4447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9AB2D1-73E7-4C61-98B0-D2156932D89E}">
      <dsp:nvSpPr>
        <dsp:cNvPr id="0" name=""/>
        <dsp:cNvSpPr/>
      </dsp:nvSpPr>
      <dsp:spPr>
        <a:xfrm>
          <a:off x="134539" y="102445"/>
          <a:ext cx="244857" cy="2446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31F60-AB27-4649-9A8A-8C1774E73264}">
      <dsp:nvSpPr>
        <dsp:cNvPr id="0" name=""/>
        <dsp:cNvSpPr/>
      </dsp:nvSpPr>
      <dsp:spPr>
        <a:xfrm>
          <a:off x="513936" y="2374"/>
          <a:ext cx="3653845" cy="486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83" tIns="51483" rIns="51483" bIns="5148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1" i="0" kern="1200" baseline="0"/>
            <a:t>Problemas Identificados</a:t>
          </a:r>
          <a:r>
            <a:rPr lang="es-CL" sz="1400" b="0" i="0" kern="1200" baseline="0"/>
            <a:t>:</a:t>
          </a:r>
          <a:endParaRPr lang="en-US" sz="1400" kern="1200"/>
        </a:p>
      </dsp:txBody>
      <dsp:txXfrm>
        <a:off x="513936" y="2374"/>
        <a:ext cx="3653845" cy="486456"/>
      </dsp:txXfrm>
    </dsp:sp>
    <dsp:sp modelId="{0BF90282-4831-4B0B-8AA2-4C36801AF149}">
      <dsp:nvSpPr>
        <dsp:cNvPr id="0" name=""/>
        <dsp:cNvSpPr/>
      </dsp:nvSpPr>
      <dsp:spPr>
        <a:xfrm>
          <a:off x="0" y="610444"/>
          <a:ext cx="4191001" cy="4447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7D51D0-6AF7-4949-BCD6-3873E315026F}">
      <dsp:nvSpPr>
        <dsp:cNvPr id="0" name=""/>
        <dsp:cNvSpPr/>
      </dsp:nvSpPr>
      <dsp:spPr>
        <a:xfrm>
          <a:off x="134539" y="710515"/>
          <a:ext cx="244857" cy="2446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189B5-FAE5-4471-9714-3E39638941E7}">
      <dsp:nvSpPr>
        <dsp:cNvPr id="0" name=""/>
        <dsp:cNvSpPr/>
      </dsp:nvSpPr>
      <dsp:spPr>
        <a:xfrm>
          <a:off x="513936" y="610444"/>
          <a:ext cx="3653845" cy="486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83" tIns="51483" rIns="51483" bIns="5148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0" i="0" kern="1200" baseline="0"/>
            <a:t>Limitaciones en la atención al cliente debido a falta de personal.</a:t>
          </a:r>
          <a:endParaRPr lang="en-US" sz="1400" kern="1200"/>
        </a:p>
      </dsp:txBody>
      <dsp:txXfrm>
        <a:off x="513936" y="610444"/>
        <a:ext cx="3653845" cy="486456"/>
      </dsp:txXfrm>
    </dsp:sp>
    <dsp:sp modelId="{70ECCC24-DDD5-4E80-BE7E-6C7005ADED7B}">
      <dsp:nvSpPr>
        <dsp:cNvPr id="0" name=""/>
        <dsp:cNvSpPr/>
      </dsp:nvSpPr>
      <dsp:spPr>
        <a:xfrm>
          <a:off x="0" y="1218514"/>
          <a:ext cx="4191001" cy="4447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599FE0-C2B0-4ED2-BC7D-60A2808258EF}">
      <dsp:nvSpPr>
        <dsp:cNvPr id="0" name=""/>
        <dsp:cNvSpPr/>
      </dsp:nvSpPr>
      <dsp:spPr>
        <a:xfrm>
          <a:off x="134539" y="1318585"/>
          <a:ext cx="244857" cy="2446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B4D84-D5C9-4EA5-A517-C2AFA293601C}">
      <dsp:nvSpPr>
        <dsp:cNvPr id="0" name=""/>
        <dsp:cNvSpPr/>
      </dsp:nvSpPr>
      <dsp:spPr>
        <a:xfrm>
          <a:off x="513936" y="1218514"/>
          <a:ext cx="3653845" cy="486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83" tIns="51483" rIns="51483" bIns="5148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0" i="0" kern="1200" baseline="0"/>
            <a:t>Errores frecuentes en el inventario (como productos fuera de stock).</a:t>
          </a:r>
          <a:endParaRPr lang="en-US" sz="1400" kern="1200"/>
        </a:p>
      </dsp:txBody>
      <dsp:txXfrm>
        <a:off x="513936" y="1218514"/>
        <a:ext cx="3653845" cy="486456"/>
      </dsp:txXfrm>
    </dsp:sp>
    <dsp:sp modelId="{9294AA48-2E33-4545-A41A-7642A4CC3418}">
      <dsp:nvSpPr>
        <dsp:cNvPr id="0" name=""/>
        <dsp:cNvSpPr/>
      </dsp:nvSpPr>
      <dsp:spPr>
        <a:xfrm>
          <a:off x="0" y="1826584"/>
          <a:ext cx="4191001" cy="4447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B566B8-5AB3-48A2-B875-178961872D0D}">
      <dsp:nvSpPr>
        <dsp:cNvPr id="0" name=""/>
        <dsp:cNvSpPr/>
      </dsp:nvSpPr>
      <dsp:spPr>
        <a:xfrm>
          <a:off x="134539" y="1926655"/>
          <a:ext cx="244857" cy="2446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0C257-8634-4BC7-BA7D-7EC1173D0A2F}">
      <dsp:nvSpPr>
        <dsp:cNvPr id="0" name=""/>
        <dsp:cNvSpPr/>
      </dsp:nvSpPr>
      <dsp:spPr>
        <a:xfrm>
          <a:off x="513936" y="1826584"/>
          <a:ext cx="3653845" cy="486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83" tIns="51483" rIns="51483" bIns="5148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0" i="0" kern="1200" baseline="0"/>
            <a:t>Experiencia de compra deficiente por falta de información actualizada.</a:t>
          </a:r>
          <a:endParaRPr lang="en-US" sz="1400" kern="1200"/>
        </a:p>
      </dsp:txBody>
      <dsp:txXfrm>
        <a:off x="513936" y="1826584"/>
        <a:ext cx="3653845" cy="486456"/>
      </dsp:txXfrm>
    </dsp:sp>
    <dsp:sp modelId="{BB03A882-FD80-4CB0-B9B2-28F9F0F03BFC}">
      <dsp:nvSpPr>
        <dsp:cNvPr id="0" name=""/>
        <dsp:cNvSpPr/>
      </dsp:nvSpPr>
      <dsp:spPr>
        <a:xfrm>
          <a:off x="0" y="2434655"/>
          <a:ext cx="4191001" cy="4447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36A445-C1A9-4178-917F-0B0A61B51A43}">
      <dsp:nvSpPr>
        <dsp:cNvPr id="0" name=""/>
        <dsp:cNvSpPr/>
      </dsp:nvSpPr>
      <dsp:spPr>
        <a:xfrm>
          <a:off x="134539" y="2534726"/>
          <a:ext cx="244857" cy="2446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C61597-B8D4-456E-AA9F-D9DBE5B61776}">
      <dsp:nvSpPr>
        <dsp:cNvPr id="0" name=""/>
        <dsp:cNvSpPr/>
      </dsp:nvSpPr>
      <dsp:spPr>
        <a:xfrm>
          <a:off x="513936" y="2434655"/>
          <a:ext cx="3653845" cy="486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83" tIns="51483" rIns="51483" bIns="5148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1" i="0" kern="1200" baseline="0"/>
            <a:t>Impacto en los Negocios</a:t>
          </a:r>
          <a:r>
            <a:rPr lang="es-CL" sz="1400" b="0" i="0" kern="1200" baseline="0"/>
            <a:t>:</a:t>
          </a:r>
          <a:endParaRPr lang="en-US" sz="1400" kern="1200"/>
        </a:p>
      </dsp:txBody>
      <dsp:txXfrm>
        <a:off x="513936" y="2434655"/>
        <a:ext cx="3653845" cy="486456"/>
      </dsp:txXfrm>
    </dsp:sp>
    <dsp:sp modelId="{283B83CF-F463-45D9-B791-259B5F76842B}">
      <dsp:nvSpPr>
        <dsp:cNvPr id="0" name=""/>
        <dsp:cNvSpPr/>
      </dsp:nvSpPr>
      <dsp:spPr>
        <a:xfrm>
          <a:off x="0" y="3042725"/>
          <a:ext cx="4191001" cy="4447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5896AF-451D-4936-8704-4328EC1432E8}">
      <dsp:nvSpPr>
        <dsp:cNvPr id="0" name=""/>
        <dsp:cNvSpPr/>
      </dsp:nvSpPr>
      <dsp:spPr>
        <a:xfrm>
          <a:off x="134539" y="3142796"/>
          <a:ext cx="244857" cy="24461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B54EF0-D18A-43BF-ABED-3A8807D7677A}">
      <dsp:nvSpPr>
        <dsp:cNvPr id="0" name=""/>
        <dsp:cNvSpPr/>
      </dsp:nvSpPr>
      <dsp:spPr>
        <a:xfrm>
          <a:off x="513936" y="3042725"/>
          <a:ext cx="3653845" cy="486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83" tIns="51483" rIns="51483" bIns="5148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0" i="0" kern="1200" baseline="0"/>
            <a:t>Disminución de la satisfacción del cliente.</a:t>
          </a:r>
          <a:endParaRPr lang="en-US" sz="1400" kern="1200"/>
        </a:p>
      </dsp:txBody>
      <dsp:txXfrm>
        <a:off x="513936" y="3042725"/>
        <a:ext cx="3653845" cy="486456"/>
      </dsp:txXfrm>
    </dsp:sp>
    <dsp:sp modelId="{06181BFD-5709-4171-88B2-666527724667}">
      <dsp:nvSpPr>
        <dsp:cNvPr id="0" name=""/>
        <dsp:cNvSpPr/>
      </dsp:nvSpPr>
      <dsp:spPr>
        <a:xfrm>
          <a:off x="0" y="3650795"/>
          <a:ext cx="4191001" cy="4447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2F3B7-5DEF-451E-B554-BCB426EE194E}">
      <dsp:nvSpPr>
        <dsp:cNvPr id="0" name=""/>
        <dsp:cNvSpPr/>
      </dsp:nvSpPr>
      <dsp:spPr>
        <a:xfrm>
          <a:off x="134539" y="3750866"/>
          <a:ext cx="244857" cy="24461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3CE990-9C0D-4E04-9002-C657627CD8FB}">
      <dsp:nvSpPr>
        <dsp:cNvPr id="0" name=""/>
        <dsp:cNvSpPr/>
      </dsp:nvSpPr>
      <dsp:spPr>
        <a:xfrm>
          <a:off x="513936" y="3650795"/>
          <a:ext cx="3653845" cy="486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83" tIns="51483" rIns="51483" bIns="5148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0" i="0" kern="1200" baseline="0"/>
            <a:t>Pérdida de ventas y competitividad en un mercado cada vez más digital.</a:t>
          </a:r>
          <a:endParaRPr lang="en-US" sz="1400" kern="1200"/>
        </a:p>
      </dsp:txBody>
      <dsp:txXfrm>
        <a:off x="513936" y="3650795"/>
        <a:ext cx="3653845" cy="4864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902092-2E72-4AB9-B06E-F584EC5A5F76}">
      <dsp:nvSpPr>
        <dsp:cNvPr id="0" name=""/>
        <dsp:cNvSpPr/>
      </dsp:nvSpPr>
      <dsp:spPr>
        <a:xfrm>
          <a:off x="242116" y="200771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A33C2-2731-4DB4-8608-1F54B2FDDF4D}">
      <dsp:nvSpPr>
        <dsp:cNvPr id="0" name=""/>
        <dsp:cNvSpPr/>
      </dsp:nvSpPr>
      <dsp:spPr>
        <a:xfrm>
          <a:off x="525886" y="484541"/>
          <a:ext cx="783745" cy="7837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0CCF6-CAE1-48EC-98DA-AE9F1D124137}">
      <dsp:nvSpPr>
        <dsp:cNvPr id="0" name=""/>
        <dsp:cNvSpPr/>
      </dsp:nvSpPr>
      <dsp:spPr>
        <a:xfrm>
          <a:off x="1882962" y="200771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/>
            <a:t>Consulta de Disponibilidad</a:t>
          </a:r>
          <a:r>
            <a:rPr lang="es-MX" sz="1800" kern="1200"/>
            <a:t>: Los usuarios pueden consultar si un producto está disponible en tiempo real.</a:t>
          </a:r>
          <a:endParaRPr lang="en-US" sz="1800" kern="1200"/>
        </a:p>
      </dsp:txBody>
      <dsp:txXfrm>
        <a:off x="1882962" y="200771"/>
        <a:ext cx="3185173" cy="1351285"/>
      </dsp:txXfrm>
    </dsp:sp>
    <dsp:sp modelId="{F5BC8490-F960-4331-AA3C-DB2744F8A41C}">
      <dsp:nvSpPr>
        <dsp:cNvPr id="0" name=""/>
        <dsp:cNvSpPr/>
      </dsp:nvSpPr>
      <dsp:spPr>
        <a:xfrm>
          <a:off x="5623128" y="200771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550F7C-4BB8-4E9D-9583-9994C91046EA}">
      <dsp:nvSpPr>
        <dsp:cNvPr id="0" name=""/>
        <dsp:cNvSpPr/>
      </dsp:nvSpPr>
      <dsp:spPr>
        <a:xfrm>
          <a:off x="5906898" y="484541"/>
          <a:ext cx="783745" cy="7837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F273A-E1AE-4EFE-A566-FBE274C9BF59}">
      <dsp:nvSpPr>
        <dsp:cNvPr id="0" name=""/>
        <dsp:cNvSpPr/>
      </dsp:nvSpPr>
      <dsp:spPr>
        <a:xfrm>
          <a:off x="7263975" y="200771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/>
            <a:t>Información de Productos</a:t>
          </a:r>
          <a:r>
            <a:rPr lang="es-MX" sz="1800" kern="1200"/>
            <a:t>: Acceso a precios, métodos de pago, y opciones de entrega.</a:t>
          </a:r>
          <a:endParaRPr lang="en-US" sz="1800" kern="1200"/>
        </a:p>
      </dsp:txBody>
      <dsp:txXfrm>
        <a:off x="7263975" y="200771"/>
        <a:ext cx="3185173" cy="1351285"/>
      </dsp:txXfrm>
    </dsp:sp>
    <dsp:sp modelId="{1B974AA4-46B2-4438-92C3-88AFF8865CA4}">
      <dsp:nvSpPr>
        <dsp:cNvPr id="0" name=""/>
        <dsp:cNvSpPr/>
      </dsp:nvSpPr>
      <dsp:spPr>
        <a:xfrm>
          <a:off x="242116" y="2187839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0B3D1-18B9-432E-BAEA-CA4C271DD057}">
      <dsp:nvSpPr>
        <dsp:cNvPr id="0" name=""/>
        <dsp:cNvSpPr/>
      </dsp:nvSpPr>
      <dsp:spPr>
        <a:xfrm>
          <a:off x="525886" y="2471609"/>
          <a:ext cx="783745" cy="7837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E72A6-E651-47EA-9ED2-542A0AF9DA63}">
      <dsp:nvSpPr>
        <dsp:cNvPr id="0" name=""/>
        <dsp:cNvSpPr/>
      </dsp:nvSpPr>
      <dsp:spPr>
        <a:xfrm>
          <a:off x="1882962" y="2187839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/>
            <a:t>Carrito de Compras y Pedidos</a:t>
          </a:r>
          <a:r>
            <a:rPr lang="es-MX" sz="1800" kern="1200"/>
            <a:t>: Los clientes pueden seleccionar productos y realizar un pedido de manera autónoma.</a:t>
          </a:r>
          <a:endParaRPr lang="en-US" sz="1800" kern="1200"/>
        </a:p>
      </dsp:txBody>
      <dsp:txXfrm>
        <a:off x="1882962" y="2187839"/>
        <a:ext cx="3185173" cy="1351285"/>
      </dsp:txXfrm>
    </dsp:sp>
    <dsp:sp modelId="{4D932B22-9628-4481-BEA7-AB545EF20E2A}">
      <dsp:nvSpPr>
        <dsp:cNvPr id="0" name=""/>
        <dsp:cNvSpPr/>
      </dsp:nvSpPr>
      <dsp:spPr>
        <a:xfrm>
          <a:off x="5623128" y="2187839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EBE8C1-4ADF-4C3B-A82E-15A90F14DFC3}">
      <dsp:nvSpPr>
        <dsp:cNvPr id="0" name=""/>
        <dsp:cNvSpPr/>
      </dsp:nvSpPr>
      <dsp:spPr>
        <a:xfrm>
          <a:off x="5906898" y="2471609"/>
          <a:ext cx="783745" cy="7837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2FF5D-0186-47ED-8507-7BE48F516A89}">
      <dsp:nvSpPr>
        <dsp:cNvPr id="0" name=""/>
        <dsp:cNvSpPr/>
      </dsp:nvSpPr>
      <dsp:spPr>
        <a:xfrm>
          <a:off x="7263975" y="2187839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/>
            <a:t>Actualización de Inventarios</a:t>
          </a:r>
          <a:r>
            <a:rPr lang="es-MX" sz="1800" kern="1200"/>
            <a:t>: El chatbot sincroniza y actualiza el inventario, minimizando errores de stock.</a:t>
          </a:r>
          <a:endParaRPr lang="en-US" sz="1800" kern="1200"/>
        </a:p>
      </dsp:txBody>
      <dsp:txXfrm>
        <a:off x="7263975" y="2187839"/>
        <a:ext cx="3185173" cy="13512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4CF75-9985-494C-9A4E-861D683DBB62}">
      <dsp:nvSpPr>
        <dsp:cNvPr id="0" name=""/>
        <dsp:cNvSpPr/>
      </dsp:nvSpPr>
      <dsp:spPr>
        <a:xfrm>
          <a:off x="663670" y="822795"/>
          <a:ext cx="1060066" cy="10600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D6F30C-3119-48F2-BB1C-1D9B99CA892E}">
      <dsp:nvSpPr>
        <dsp:cNvPr id="0" name=""/>
        <dsp:cNvSpPr/>
      </dsp:nvSpPr>
      <dsp:spPr>
        <a:xfrm>
          <a:off x="15852" y="2197100"/>
          <a:ext cx="235570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1" kern="1200"/>
            <a:t>Mejora en la Atención al Cliente</a:t>
          </a:r>
          <a:r>
            <a:rPr lang="es-MX" sz="1200" kern="1200"/>
            <a:t>: Atención constante y rápida, elevando la satisfacción del cliente.</a:t>
          </a:r>
          <a:endParaRPr lang="en-US" sz="1200" kern="1200"/>
        </a:p>
      </dsp:txBody>
      <dsp:txXfrm>
        <a:off x="15852" y="2197100"/>
        <a:ext cx="2355704" cy="720000"/>
      </dsp:txXfrm>
    </dsp:sp>
    <dsp:sp modelId="{705C6842-A04D-49EF-98FC-1F766AD037D7}">
      <dsp:nvSpPr>
        <dsp:cNvPr id="0" name=""/>
        <dsp:cNvSpPr/>
      </dsp:nvSpPr>
      <dsp:spPr>
        <a:xfrm>
          <a:off x="3431622" y="822795"/>
          <a:ext cx="1060066" cy="10600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C4C632-0F59-4F4D-BBE6-6F07CBFCE253}">
      <dsp:nvSpPr>
        <dsp:cNvPr id="0" name=""/>
        <dsp:cNvSpPr/>
      </dsp:nvSpPr>
      <dsp:spPr>
        <a:xfrm>
          <a:off x="2783804" y="2197100"/>
          <a:ext cx="235570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1" kern="1200"/>
            <a:t>Automatización de Procesos</a:t>
          </a:r>
          <a:r>
            <a:rPr lang="es-MX" sz="1200" kern="1200"/>
            <a:t>: Reducción de errores en la gestión del inventario y agilidad en el proceso de compra.</a:t>
          </a:r>
          <a:endParaRPr lang="en-US" sz="1200" kern="1200"/>
        </a:p>
      </dsp:txBody>
      <dsp:txXfrm>
        <a:off x="2783804" y="2197100"/>
        <a:ext cx="2355704" cy="720000"/>
      </dsp:txXfrm>
    </dsp:sp>
    <dsp:sp modelId="{72E2F5E8-F407-4675-9F70-DC1DE958E74A}">
      <dsp:nvSpPr>
        <dsp:cNvPr id="0" name=""/>
        <dsp:cNvSpPr/>
      </dsp:nvSpPr>
      <dsp:spPr>
        <a:xfrm>
          <a:off x="6199575" y="822795"/>
          <a:ext cx="1060066" cy="10600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DF52E-74E9-4694-92CB-2FCBFDF91043}">
      <dsp:nvSpPr>
        <dsp:cNvPr id="0" name=""/>
        <dsp:cNvSpPr/>
      </dsp:nvSpPr>
      <dsp:spPr>
        <a:xfrm>
          <a:off x="5551756" y="2197100"/>
          <a:ext cx="235570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1" kern="1200"/>
            <a:t>Optimización de Recursos</a:t>
          </a:r>
          <a:r>
            <a:rPr lang="es-MX" sz="1200" kern="1200"/>
            <a:t>: Reducción de la carga de trabajo del personal, permitiendo un enfoque en tareas estratégicas.</a:t>
          </a:r>
          <a:endParaRPr lang="en-US" sz="1200" kern="1200"/>
        </a:p>
      </dsp:txBody>
      <dsp:txXfrm>
        <a:off x="5551756" y="2197100"/>
        <a:ext cx="2355704" cy="720000"/>
      </dsp:txXfrm>
    </dsp:sp>
    <dsp:sp modelId="{BE610FAA-95A1-4BB6-AE85-AC8831F365C6}">
      <dsp:nvSpPr>
        <dsp:cNvPr id="0" name=""/>
        <dsp:cNvSpPr/>
      </dsp:nvSpPr>
      <dsp:spPr>
        <a:xfrm>
          <a:off x="8967527" y="822795"/>
          <a:ext cx="1060066" cy="10600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8754F-7672-421C-A94A-0836E43489DD}">
      <dsp:nvSpPr>
        <dsp:cNvPr id="0" name=""/>
        <dsp:cNvSpPr/>
      </dsp:nvSpPr>
      <dsp:spPr>
        <a:xfrm>
          <a:off x="8319708" y="2197100"/>
          <a:ext cx="235570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1" kern="1200" dirty="0"/>
            <a:t>Competitividad</a:t>
          </a:r>
          <a:r>
            <a:rPr lang="es-MX" sz="1200" kern="1200" dirty="0"/>
            <a:t>: Facilita la entrada en el mercado digital al ofrecer una experiencia de compra moderna y ágil.</a:t>
          </a:r>
          <a:endParaRPr lang="en-US" sz="1200" kern="1200" dirty="0"/>
        </a:p>
      </dsp:txBody>
      <dsp:txXfrm>
        <a:off x="8319708" y="2197100"/>
        <a:ext cx="235570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8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96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13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8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02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0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27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7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57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11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40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427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Hierba mecida por el viento">
            <a:extLst>
              <a:ext uri="{FF2B5EF4-FFF2-40B4-BE49-F238E27FC236}">
                <a16:creationId xmlns:a16="http://schemas.microsoft.com/office/drawing/2014/main" id="{FC0287F8-CA8C-9242-25D0-F63862C7AC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2890683" y="-587645"/>
            <a:ext cx="12192000" cy="68579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5997AC-0325-4416-909F-5CE54C428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5"/>
            <a:ext cx="48768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54DE0E-BA97-FD4F-62A7-160E82EC2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925907"/>
            <a:ext cx="3485776" cy="3830882"/>
          </a:xfrm>
        </p:spPr>
        <p:txBody>
          <a:bodyPr>
            <a:normAutofit/>
          </a:bodyPr>
          <a:lstStyle/>
          <a:p>
            <a:pPr algn="ctr"/>
            <a:r>
              <a:rPr lang="es-CL" sz="3600" b="1" dirty="0"/>
              <a:t>CHATBOT IA: </a:t>
            </a:r>
            <a:br>
              <a:rPr lang="es-CL" sz="3600" dirty="0"/>
            </a:br>
            <a:r>
              <a:rPr lang="es-MX" sz="3600" dirty="0"/>
              <a:t>Optimización de Ventas en el Sector Agrícola.</a:t>
            </a:r>
            <a:endParaRPr lang="es-CL" sz="3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B99BEA-3879-7604-5E59-26D3C6630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885362"/>
            <a:ext cx="3343277" cy="970588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s-CL" sz="1600" dirty="0"/>
              <a:t>POR: DIEGO SOTO-NICOLAS MUÑOZ-BENJAMIN GUERRA</a:t>
            </a:r>
          </a:p>
          <a:p>
            <a:pPr algn="ctr"/>
            <a:r>
              <a:rPr lang="es-CL" sz="1600" dirty="0"/>
              <a:t>INGENIERIA INFORMATICA</a:t>
            </a:r>
          </a:p>
          <a:p>
            <a:pPr algn="ctr"/>
            <a:r>
              <a:rPr lang="es-CL" sz="1600" dirty="0"/>
              <a:t>PROFESOR: JUAN CARLOS SABA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20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86E594-D156-60F5-B0A9-ADE0E41FB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165" y="1361440"/>
            <a:ext cx="3324281" cy="26946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CHATBOT 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7D3586-6B2C-B7AC-97B1-5C29AD483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61" y="848773"/>
            <a:ext cx="7478918" cy="516045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491F31-6557-2984-60B7-24907747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82959" y="662940"/>
            <a:ext cx="0" cy="55321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981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upa resalta un rendimiento económico decreciente">
            <a:extLst>
              <a:ext uri="{FF2B5EF4-FFF2-40B4-BE49-F238E27FC236}">
                <a16:creationId xmlns:a16="http://schemas.microsoft.com/office/drawing/2014/main" id="{CC004305-4995-F6A0-6E4F-97DE3C249F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32" r="37195" b="-2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D5C4DE-5A21-FF39-2F46-47DA677D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s-CL" dirty="0"/>
              <a:t>CONCLUSION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B777C3-171F-F61D-3C89-CE8F88E90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Próximos </a:t>
            </a:r>
            <a:r>
              <a:rPr lang="es-MX" b="1" dirty="0" err="1"/>
              <a:t>Pasos</a:t>
            </a:r>
            <a:r>
              <a:rPr lang="es-MX" dirty="0" err="1"/>
              <a:t>:Mejoras</a:t>
            </a:r>
            <a:r>
              <a:rPr lang="es-MX" dirty="0"/>
              <a:t> futuras en el sistema (integración con otros sistemas de gestión, personalización avanzada).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Recolección y análisis de datos de interacciones para optimizar respuestas.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Expansión a otros mercados o tipos de productos.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079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Vista superior de diferentes frutas y verduras">
            <a:extLst>
              <a:ext uri="{FF2B5EF4-FFF2-40B4-BE49-F238E27FC236}">
                <a16:creationId xmlns:a16="http://schemas.microsoft.com/office/drawing/2014/main" id="{A4E38BE6-D088-1EE8-30A8-C4ED43C87A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92" r="25350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CD04B09-6988-BD96-7EC3-258CAA553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s-CL" dirty="0"/>
              <a:t>CONTEXTO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DAC399-7D76-8996-552D-AF711C30B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MX" sz="1700"/>
              <a:t>En el mercado de productos agrícolas y vegetales, los pequeños y medianos negocios enfrentan desafíos como la atención al cliente constante, la gestión de inventarios y la eficiencia en los pedidos. Los clientes suelen tener preguntas frecuentes sobre la disponibilidad de productos, precios y entregas, pero no todos los negocios pueden brindar soporte 24/7. Esta limitación reduce la satisfacción del cliente y, en muchos casos, impacta en las ventas.</a:t>
            </a:r>
          </a:p>
          <a:p>
            <a:pPr>
              <a:lnSpc>
                <a:spcPct val="100000"/>
              </a:lnSpc>
            </a:pPr>
            <a:r>
              <a:rPr lang="es-MX" sz="1700"/>
              <a:t>Además, la falta de automatización en inventarios y en el proceso de compra puede llevar a errores, como vender productos sin stock disponible, afectando la experiencia de compra y la competitividad en un mercado cada vez más digital.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23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scritorio con elementos de productividad">
            <a:extLst>
              <a:ext uri="{FF2B5EF4-FFF2-40B4-BE49-F238E27FC236}">
                <a16:creationId xmlns:a16="http://schemas.microsoft.com/office/drawing/2014/main" id="{079FE387-19B3-9E1C-0AD2-A066DFDB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49" r="14700" b="-1"/>
          <a:stretch/>
        </p:blipFill>
        <p:spPr>
          <a:xfrm>
            <a:off x="20" y="10"/>
            <a:ext cx="568674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CD5153B-AAC3-57BA-EA98-EE2DAB0B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749" y="909638"/>
            <a:ext cx="5201121" cy="1318062"/>
          </a:xfrm>
        </p:spPr>
        <p:txBody>
          <a:bodyPr>
            <a:normAutofit/>
          </a:bodyPr>
          <a:lstStyle/>
          <a:p>
            <a:r>
              <a:rPr lang="es-CL" dirty="0"/>
              <a:t>objetivo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87BA3C-C04F-D7BC-6B80-CEF99D2BA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838" y="2236843"/>
            <a:ext cx="5201121" cy="3931920"/>
          </a:xfrm>
        </p:spPr>
        <p:txBody>
          <a:bodyPr>
            <a:normAutofit/>
          </a:bodyPr>
          <a:lstStyle/>
          <a:p>
            <a:r>
              <a:rPr lang="es-MX" dirty="0"/>
              <a:t>Desarrollar e implementar un </a:t>
            </a:r>
            <a:r>
              <a:rPr lang="es-MX" dirty="0" err="1"/>
              <a:t>chatbot</a:t>
            </a:r>
            <a:r>
              <a:rPr lang="es-MX" dirty="0"/>
              <a:t> con inteligencia artificial para optimizar la atención al cliente y la gestión de inventarios en el mercado agrícola, permitiendo a los pequeños y medianos negocios mejorar su competitividad, reducir costos operativos, y ofrecer un servicio de calidad las 24 horas, facilitando una experiencia de compra más eficiente y accesible para sus clientes.</a:t>
            </a:r>
            <a:endParaRPr lang="es-C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630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19604516-F583-413C-8C0B-E7944F332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"/>
            <a:ext cx="4876800" cy="6857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FD5B9F-5FB6-467D-83D5-DF82F19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5240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E9544B9-8014-E704-3A33-53235C91A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24528" cy="3670298"/>
          </a:xfrm>
        </p:spPr>
        <p:txBody>
          <a:bodyPr>
            <a:normAutofit/>
          </a:bodyPr>
          <a:lstStyle/>
          <a:p>
            <a:r>
              <a:rPr lang="es-CL">
                <a:solidFill>
                  <a:schemeClr val="bg1"/>
                </a:solidFill>
              </a:rPr>
              <a:t>Objetivos especificos</a:t>
            </a:r>
            <a:endParaRPr lang="es-CL" dirty="0">
              <a:solidFill>
                <a:schemeClr val="bg1"/>
              </a:solidFill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F9188C58-5B44-B635-225A-BB5268428B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3144786"/>
              </p:ext>
            </p:extLst>
          </p:nvPr>
        </p:nvGraphicFramePr>
        <p:xfrm>
          <a:off x="5715000" y="723901"/>
          <a:ext cx="56769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682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F1CCF7-F527-0291-72D8-DEFFAA71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CL" sz="2500" b="1" dirty="0"/>
              <a:t>Problemática</a:t>
            </a:r>
            <a:br>
              <a:rPr lang="es-CL" sz="2500" b="1" dirty="0"/>
            </a:br>
            <a:endParaRPr lang="es-CL" sz="2500" dirty="0"/>
          </a:p>
        </p:txBody>
      </p:sp>
      <p:graphicFrame>
        <p:nvGraphicFramePr>
          <p:cNvPr id="19" name="Rectangle 1">
            <a:extLst>
              <a:ext uri="{FF2B5EF4-FFF2-40B4-BE49-F238E27FC236}">
                <a16:creationId xmlns:a16="http://schemas.microsoft.com/office/drawing/2014/main" id="{931783CA-74AC-3FB4-E3D6-C6F7848670F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00900" y="1849121"/>
          <a:ext cx="4191001" cy="4139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Downward trend">
            <a:extLst>
              <a:ext uri="{FF2B5EF4-FFF2-40B4-BE49-F238E27FC236}">
                <a16:creationId xmlns:a16="http://schemas.microsoft.com/office/drawing/2014/main" id="{927B2E42-E49A-8102-2EF4-5C9B41ADE6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6381" y="1869439"/>
            <a:ext cx="4139625" cy="413962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99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Verduras en exhibición en un mercado">
            <a:extLst>
              <a:ext uri="{FF2B5EF4-FFF2-40B4-BE49-F238E27FC236}">
                <a16:creationId xmlns:a16="http://schemas.microsoft.com/office/drawing/2014/main" id="{7D51AD3F-6736-C90A-9EEB-38024B06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59" r="15468" b="-2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8791D9E-099F-A9C3-2665-E2C075A9A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s-CL" dirty="0"/>
              <a:t>Propuesta de Solución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AD15A6-6746-D6F0-8C73-446DD2E2F8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04088" y="2231136"/>
            <a:ext cx="5195889" cy="3931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CL" altLang="es-CL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El </a:t>
            </a:r>
            <a:r>
              <a:rPr kumimoji="0" lang="es-CL" altLang="es-CL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Chatbot</a:t>
            </a:r>
            <a:r>
              <a:rPr kumimoji="0" lang="es-CL" altLang="es-CL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como Solución</a:t>
            </a:r>
            <a:r>
              <a:rPr kumimoji="0" lang="es-CL" altLang="es-CL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Implementación de un </a:t>
            </a:r>
            <a:r>
              <a:rPr kumimoji="0" lang="es-CL" altLang="es-CL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chatbot</a:t>
            </a:r>
            <a:r>
              <a:rPr kumimoji="0" lang="es-CL" altLang="es-CL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con IA que automatice la atención al cliente, gestione el inventario, y facilite el proceso de compra en el sector agrícola y de vegetales.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CL" altLang="es-CL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Ventajas</a:t>
            </a:r>
            <a:r>
              <a:rPr kumimoji="0" lang="es-CL" altLang="es-CL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Atención personalizada y automatizada para consultas frecuentes.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Mejora en la precisión del inventario.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CL" altLang="es-CL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Disponibilidad 24/7 para satisfacer las necesidades de los clientes.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s-CL" altLang="es-CL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916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seño abstracto con líneas y símbolos financieros">
            <a:extLst>
              <a:ext uri="{FF2B5EF4-FFF2-40B4-BE49-F238E27FC236}">
                <a16:creationId xmlns:a16="http://schemas.microsoft.com/office/drawing/2014/main" id="{FFC8FCFC-7490-1B9D-857D-679ED3A0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73" r="22465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537DD8F-F697-3694-F316-599455B2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MX" sz="3400" b="1" dirty="0"/>
              <a:t>Tecnologías Utilizadas</a:t>
            </a:r>
            <a:br>
              <a:rPr lang="es-MX" sz="3400" b="1" dirty="0"/>
            </a:br>
            <a:endParaRPr lang="es-CL" sz="3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7B0755-6E7E-74DE-7061-5EE84FB5E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Python</a:t>
            </a:r>
            <a:r>
              <a:rPr lang="es-MX" dirty="0"/>
              <a:t>: Para el desarrollo del </a:t>
            </a:r>
            <a:r>
              <a:rPr lang="es-MX" dirty="0" err="1"/>
              <a:t>backend</a:t>
            </a:r>
            <a:r>
              <a:rPr lang="es-MX" dirty="0"/>
              <a:t> del </a:t>
            </a:r>
            <a:r>
              <a:rPr lang="es-MX" dirty="0" err="1"/>
              <a:t>chatbot</a:t>
            </a:r>
            <a:r>
              <a:rPr lang="es-MX" dirty="0"/>
              <a:t> y la lógica de interacción.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 err="1"/>
              <a:t>Streamlit</a:t>
            </a:r>
            <a:r>
              <a:rPr lang="es-MX" dirty="0"/>
              <a:t>: Framework que permite crear interfaces interactivas y visualmente amigables de forma sencilla.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Inteligencia Artificial</a:t>
            </a:r>
            <a:r>
              <a:rPr lang="es-MX" dirty="0"/>
              <a:t>: Implementación de un sistema de respuesta basado en IA para entender y responder a las consultas de los clientes.</a:t>
            </a:r>
          </a:p>
          <a:p>
            <a:endParaRPr lang="es-C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26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98C4D-8BAD-E0A8-63F1-898F24D7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b="1"/>
              <a:t>Funcionalidades del Chatbot</a:t>
            </a:r>
            <a:br>
              <a:rPr lang="es-MX" b="1"/>
            </a:br>
            <a:endParaRPr lang="es-CL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DECC5DDD-785C-5147-646C-CA7C8CADC8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0635" y="2221992"/>
          <a:ext cx="10691265" cy="3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9620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245AC-C796-9DE4-227B-BAF2CF71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b="1"/>
              <a:t>Beneficios para el Negocio</a:t>
            </a:r>
            <a:br>
              <a:rPr lang="es-MX" b="1"/>
            </a:br>
            <a:endParaRPr lang="es-CL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15AAB75-5FB1-4ED8-196A-86E32E30A3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902428"/>
              </p:ext>
            </p:extLst>
          </p:nvPr>
        </p:nvGraphicFramePr>
        <p:xfrm>
          <a:off x="700635" y="2221992"/>
          <a:ext cx="10691265" cy="3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3489823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223C2A"/>
      </a:dk2>
      <a:lt2>
        <a:srgbClr val="E8E2E3"/>
      </a:lt2>
      <a:accent1>
        <a:srgbClr val="45B0A6"/>
      </a:accent1>
      <a:accent2>
        <a:srgbClr val="3BB174"/>
      </a:accent2>
      <a:accent3>
        <a:srgbClr val="47B54E"/>
      </a:accent3>
      <a:accent4>
        <a:srgbClr val="64B13B"/>
      </a:accent4>
      <a:accent5>
        <a:srgbClr val="92AA43"/>
      </a:accent5>
      <a:accent6>
        <a:srgbClr val="B19C3B"/>
      </a:accent6>
      <a:hlink>
        <a:srgbClr val="668B2E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625</Words>
  <Application>Microsoft Office PowerPoint</Application>
  <PresentationFormat>Panorámica</PresentationFormat>
  <Paragraphs>46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Calisto MT</vt:lpstr>
      <vt:lpstr>Univers Condensed</vt:lpstr>
      <vt:lpstr>ChronicleVTI</vt:lpstr>
      <vt:lpstr>CHATBOT IA:  Optimización de Ventas en el Sector Agrícola.</vt:lpstr>
      <vt:lpstr>CONTEXTO</vt:lpstr>
      <vt:lpstr>objetivo</vt:lpstr>
      <vt:lpstr>Objetivos especificos</vt:lpstr>
      <vt:lpstr>Problemática </vt:lpstr>
      <vt:lpstr>Propuesta de Solución</vt:lpstr>
      <vt:lpstr>Tecnologías Utilizadas </vt:lpstr>
      <vt:lpstr>Funcionalidades del Chatbot </vt:lpstr>
      <vt:lpstr>Beneficios para el Negocio </vt:lpstr>
      <vt:lpstr>CHATBOT IA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BENJAMIN . GUERRA GALLARDO</dc:creator>
  <cp:lastModifiedBy>DIEGO . SOTO GUTIERREZ</cp:lastModifiedBy>
  <cp:revision>17</cp:revision>
  <dcterms:created xsi:type="dcterms:W3CDTF">2024-10-25T19:02:30Z</dcterms:created>
  <dcterms:modified xsi:type="dcterms:W3CDTF">2024-12-10T23:47:14Z</dcterms:modified>
</cp:coreProperties>
</file>